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304" r:id="rId7"/>
    <p:sldId id="305" r:id="rId8"/>
    <p:sldId id="306" r:id="rId9"/>
    <p:sldId id="307" r:id="rId10"/>
    <p:sldId id="308" r:id="rId11"/>
    <p:sldId id="309" r:id="rId12"/>
    <p:sldId id="261" r:id="rId13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5"/>
      <p:bold r:id="rId16"/>
      <p:italic r:id="rId17"/>
      <p:boldItalic r:id="rId18"/>
    </p:embeddedFont>
    <p:embeddedFont>
      <p:font typeface="Barlow Semi Condensed Medium" panose="00000606000000000000" pitchFamily="2" charset="0"/>
      <p:regular r:id="rId19"/>
      <p:bold r:id="rId20"/>
      <p:italic r:id="rId21"/>
      <p:boldItalic r:id="rId22"/>
    </p:embeddedFont>
    <p:embeddedFont>
      <p:font typeface="Fjalla One" panose="02000506040000020004" pitchFamily="2" charset="0"/>
      <p:regular r:id="rId23"/>
    </p:embeddedFont>
    <p:embeddedFont>
      <p:font typeface="Roboto Condensed Light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FFFFFF"/>
    <a:srgbClr val="909090"/>
    <a:srgbClr val="77C6FC"/>
    <a:srgbClr val="003399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0DC7B-D91B-4791-868E-6D6C7DFACB51}">
  <a:tblStyle styleId="{8D40DC7B-D91B-4791-868E-6D6C7DFACB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75" d="100"/>
          <a:sy n="75" d="100"/>
        </p:scale>
        <p:origin x="989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5E-407E-B858-5517829CAE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5E-407E-B858-5517829CAE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5E-407E-B858-5517829CAEE6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Infermieri</c:v>
                </c:pt>
                <c:pt idx="1">
                  <c:v>Medici</c:v>
                </c:pt>
                <c:pt idx="2">
                  <c:v>Altro</c:v>
                </c:pt>
              </c:strCache>
            </c:strRef>
          </c:cat>
          <c:val>
            <c:numRef>
              <c:f>Foglio1!$B$2:$B$4</c:f>
              <c:numCache>
                <c:formatCode>0.00%</c:formatCode>
                <c:ptCount val="3"/>
                <c:pt idx="0">
                  <c:v>0.58699999999999997</c:v>
                </c:pt>
                <c:pt idx="1">
                  <c:v>0.23400000000000001</c:v>
                </c:pt>
                <c:pt idx="2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5E-407E-B858-5517829CAE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A9-41AE-9DD9-CB73BE0C27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A9-41AE-9DD9-CB73BE0C27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DB9-40EE-A3DF-3FD0D85FEC5C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Infermieri</c:v>
                </c:pt>
                <c:pt idx="1">
                  <c:v>Medici</c:v>
                </c:pt>
                <c:pt idx="2">
                  <c:v>Altro</c:v>
                </c:pt>
              </c:strCache>
            </c:strRef>
          </c:cat>
          <c:val>
            <c:numRef>
              <c:f>Foglio1!$B$2:$B$4</c:f>
              <c:numCache>
                <c:formatCode>0.00%</c:formatCode>
                <c:ptCount val="3"/>
                <c:pt idx="0">
                  <c:v>0.58699999999999997</c:v>
                </c:pt>
                <c:pt idx="1">
                  <c:v>0.23400000000000001</c:v>
                </c:pt>
                <c:pt idx="2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9-40EE-A3DF-3FD0D85FEC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46066753598475E-2"/>
          <c:y val="5.7457283763462527E-2"/>
          <c:w val="0.81311719494458101"/>
          <c:h val="0.90276459670798648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33-4B25-9D53-8A69955F15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33-4B25-9D53-8A69955F15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33-4B25-9D53-8A69955F15E3}"/>
              </c:ext>
            </c:extLst>
          </c:dPt>
          <c:dLbls>
            <c:delete val="1"/>
          </c:dLbls>
          <c:cat>
            <c:strRef>
              <c:f>Foglio1!$A$2:$A$4</c:f>
              <c:strCache>
                <c:ptCount val="3"/>
                <c:pt idx="0">
                  <c:v>Infermieri</c:v>
                </c:pt>
                <c:pt idx="1">
                  <c:v>Medici</c:v>
                </c:pt>
                <c:pt idx="2">
                  <c:v>Altro</c:v>
                </c:pt>
              </c:strCache>
            </c:strRef>
          </c:cat>
          <c:val>
            <c:numRef>
              <c:f>Foglio1!$B$2:$B$4</c:f>
              <c:numCache>
                <c:formatCode>0.00%</c:formatCode>
                <c:ptCount val="3"/>
                <c:pt idx="0">
                  <c:v>0.58699999999999997</c:v>
                </c:pt>
                <c:pt idx="1">
                  <c:v>0.23400000000000001</c:v>
                </c:pt>
                <c:pt idx="2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33-4B25-9D53-8A69955F15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76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89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8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32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3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2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6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088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9" r:id="rId7"/>
    <p:sldLayoutId id="2147483673" r:id="rId8"/>
    <p:sldLayoutId id="2147483674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0" y="547330"/>
            <a:ext cx="9144000" cy="4596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6000" dirty="0">
                <a:solidFill>
                  <a:schemeClr val="dk2"/>
                </a:solidFill>
              </a:rPr>
            </a:br>
            <a:r>
              <a:rPr lang="it-IT" sz="4800" dirty="0">
                <a:solidFill>
                  <a:schemeClr val="dk2"/>
                </a:solidFill>
              </a:rPr>
              <a:t>un  approccio blockchain per il </a:t>
            </a:r>
            <a:r>
              <a:rPr lang="it-IT" sz="4800" dirty="0">
                <a:solidFill>
                  <a:srgbClr val="494949"/>
                </a:solidFill>
              </a:rPr>
              <a:t>trattamento</a:t>
            </a:r>
            <a:r>
              <a:rPr lang="it-IT" sz="4800" dirty="0">
                <a:solidFill>
                  <a:schemeClr val="dk2"/>
                </a:solidFill>
              </a:rPr>
              <a:t>  dei  dati  clinici</a:t>
            </a:r>
            <a:endParaRPr sz="6000" dirty="0">
              <a:solidFill>
                <a:schemeClr val="dk2"/>
              </a:solidFill>
            </a:endParaRPr>
          </a:p>
        </p:txBody>
      </p:sp>
      <p:pic>
        <p:nvPicPr>
          <p:cNvPr id="1026" name="Picture 2" descr="Potrebbe essere un'immagine raffigurante testo">
            <a:extLst>
              <a:ext uri="{FF2B5EF4-FFF2-40B4-BE49-F238E27FC236}">
                <a16:creationId xmlns:a16="http://schemas.microsoft.com/office/drawing/2014/main" id="{0D41559A-ADE3-53CF-0280-AF03B691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2" y="276926"/>
            <a:ext cx="986770" cy="98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0" y="4404769"/>
            <a:ext cx="2765784" cy="592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rgbClr val="494949"/>
                </a:solidFill>
              </a:rPr>
              <a:t>Candidato:</a:t>
            </a:r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1200" dirty="0">
                <a:solidFill>
                  <a:schemeClr val="accent1"/>
                </a:solidFill>
              </a:rPr>
              <a:t>Stefano Pisciottano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rgbClr val="494949"/>
                </a:solidFill>
              </a:rPr>
              <a:t>Relatrice:</a:t>
            </a:r>
            <a:r>
              <a:rPr lang="it-IT" sz="1200" dirty="0"/>
              <a:t> prof.ssa Genoveffa Tortora</a:t>
            </a:r>
            <a:endParaRPr sz="12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D21CF2-AE7A-437B-F46B-E4705D1E306A}"/>
              </a:ext>
            </a:extLst>
          </p:cNvPr>
          <p:cNvSpPr txBox="1"/>
          <p:nvPr/>
        </p:nvSpPr>
        <p:spPr>
          <a:xfrm>
            <a:off x="-6767952" y="1715226"/>
            <a:ext cx="48520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Si tratta di un database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distribuito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strutturato in blocchi.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Le caratteristiche principali sono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trasparenza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scalabilità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tracciabilità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e l’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immutabilità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delle transazioni   </a:t>
            </a:r>
          </a:p>
          <a:p>
            <a:pPr algn="ctr"/>
            <a:endParaRPr lang="it-IT" sz="2800" dirty="0">
              <a:solidFill>
                <a:schemeClr val="dk2"/>
              </a:solidFill>
              <a:latin typeface="Barlow Semi Condensed"/>
              <a:sym typeface="Barlow Semi Condensed"/>
            </a:endParaRPr>
          </a:p>
        </p:txBody>
      </p:sp>
      <p:sp>
        <p:nvSpPr>
          <p:cNvPr id="2152" name="Google Shape;1884;p35">
            <a:extLst>
              <a:ext uri="{FF2B5EF4-FFF2-40B4-BE49-F238E27FC236}">
                <a16:creationId xmlns:a16="http://schemas.microsoft.com/office/drawing/2014/main" id="{3327FE05-5AB4-57D0-054D-AB5157AE1F87}"/>
              </a:ext>
            </a:extLst>
          </p:cNvPr>
          <p:cNvSpPr txBox="1">
            <a:spLocks/>
          </p:cNvSpPr>
          <p:nvPr/>
        </p:nvSpPr>
        <p:spPr>
          <a:xfrm>
            <a:off x="2488967" y="-1641686"/>
            <a:ext cx="4167480" cy="106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600" dirty="0"/>
              <a:t>Blockchain</a:t>
            </a:r>
            <a:endParaRPr lang="it-IT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>
                <a:extLst>
                  <a:ext uri="{FF2B5EF4-FFF2-40B4-BE49-F238E27FC236}">
                    <a16:creationId xmlns:a16="http://schemas.microsoft.com/office/drawing/2014/main" id="{B80E2478-A99C-83DD-4950-5107AE2DA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0985406"/>
                  </p:ext>
                </p:extLst>
              </p:nvPr>
            </p:nvGraphicFramePr>
            <p:xfrm>
              <a:off x="5521852" y="5357750"/>
              <a:ext cx="2789846" cy="27948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89846" cy="2794850"/>
                    </a:xfrm>
                    <a:prstGeom prst="rect">
                      <a:avLst/>
                    </a:prstGeom>
                  </am3d:spPr>
                  <am3d:camera>
                    <am3d:pos x="0" y="0" z="66560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117" d="1000000"/>
                    <am3d:preTrans dx="-22021875" dy="-18300939" dz="-13963268"/>
                    <am3d:scale>
                      <am3d:sx n="1000000" d="1000000"/>
                      <am3d:sy n="1000000" d="1000000"/>
                      <am3d:sz n="1000000" d="1000000"/>
                    </am3d:scale>
                    <am3d:rot ax="10599172" ay="-414676" az="-107758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>
                <a:extLst>
                  <a:ext uri="{FF2B5EF4-FFF2-40B4-BE49-F238E27FC236}">
                    <a16:creationId xmlns:a16="http://schemas.microsoft.com/office/drawing/2014/main" id="{B80E2478-A99C-83DD-4950-5107AE2DA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1852" y="5357750"/>
                <a:ext cx="2789846" cy="279485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3D3E9A-ABDA-7B34-C1EB-6947F8635708}"/>
              </a:ext>
            </a:extLst>
          </p:cNvPr>
          <p:cNvSpPr txBox="1"/>
          <p:nvPr/>
        </p:nvSpPr>
        <p:spPr>
          <a:xfrm>
            <a:off x="1420405" y="508701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dk2"/>
                </a:solidFill>
                <a:latin typeface="Fjalla One"/>
                <a:sym typeface="Fjalla One"/>
              </a:rPr>
              <a:t>Dipartimento di Informatica</a:t>
            </a:r>
          </a:p>
          <a:p>
            <a:pPr algn="ctr"/>
            <a:r>
              <a:rPr lang="it-IT" dirty="0">
                <a:solidFill>
                  <a:schemeClr val="dk2"/>
                </a:solidFill>
                <a:latin typeface="Fjalla One"/>
                <a:sym typeface="Fjalla One"/>
              </a:rPr>
              <a:t>Corso di Laurea Triennale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D56C4D-3E49-C5DA-0DF0-A5E92A6A1618}"/>
              </a:ext>
            </a:extLst>
          </p:cNvPr>
          <p:cNvSpPr txBox="1"/>
          <p:nvPr/>
        </p:nvSpPr>
        <p:spPr>
          <a:xfrm>
            <a:off x="2198594" y="1302325"/>
            <a:ext cx="47468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8800" dirty="0" err="1">
                <a:solidFill>
                  <a:schemeClr val="dk2"/>
                </a:solidFill>
                <a:latin typeface="Fjalla One"/>
                <a:sym typeface="Fjalla One"/>
              </a:rPr>
              <a:t>MedChain</a:t>
            </a:r>
            <a:r>
              <a:rPr lang="it-IT" sz="8800" dirty="0">
                <a:solidFill>
                  <a:schemeClr val="dk2"/>
                </a:solidFill>
                <a:latin typeface="Fjalla One"/>
                <a:sym typeface="Fjalla One"/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1735181" y="-1232114"/>
            <a:ext cx="5673637" cy="745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77C6FC"/>
                </a:solidFill>
              </a:rPr>
              <a:t>Storage off-chain</a:t>
            </a:r>
            <a:endParaRPr sz="5400" dirty="0">
              <a:solidFill>
                <a:srgbClr val="77C6FC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3F4C28-9938-644E-1F45-5E40A607DCFB}"/>
              </a:ext>
            </a:extLst>
          </p:cNvPr>
          <p:cNvSpPr txBox="1"/>
          <p:nvPr/>
        </p:nvSpPr>
        <p:spPr>
          <a:xfrm>
            <a:off x="-5795299" y="1516289"/>
            <a:ext cx="42346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Per la gestione dei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dati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si propone l’utilizzo di uno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storage off-chain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, un database gestito dalle autorità di competenza in cui tenere traccia delle cartelle cliniche in modo tale da rendere le operazioni più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veloci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.</a:t>
            </a:r>
            <a:endParaRPr lang="it-IT" sz="2400" b="1" dirty="0">
              <a:solidFill>
                <a:srgbClr val="77C6FC"/>
              </a:solidFill>
              <a:latin typeface="Barlow Semi Condensed"/>
              <a:sym typeface="Montserrat"/>
            </a:endParaRPr>
          </a:p>
        </p:txBody>
      </p:sp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F9730E5A-4E81-0225-5280-B8622413600B}"/>
              </a:ext>
            </a:extLst>
          </p:cNvPr>
          <p:cNvGrpSpPr/>
          <p:nvPr/>
        </p:nvGrpSpPr>
        <p:grpSpPr>
          <a:xfrm>
            <a:off x="10246603" y="948537"/>
            <a:ext cx="4102443" cy="4223834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EA6FB7D3-6A03-2A93-F3A5-7273C070D09B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1;p64">
              <a:extLst>
                <a:ext uri="{FF2B5EF4-FFF2-40B4-BE49-F238E27FC236}">
                  <a16:creationId xmlns:a16="http://schemas.microsoft.com/office/drawing/2014/main" id="{BAF1DEE8-48C4-1076-45A5-E0ED0BB44232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2;p64">
              <a:extLst>
                <a:ext uri="{FF2B5EF4-FFF2-40B4-BE49-F238E27FC236}">
                  <a16:creationId xmlns:a16="http://schemas.microsoft.com/office/drawing/2014/main" id="{FA28A8EB-C4FE-6FC3-DCD5-EC803118AB4C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3;p64">
              <a:extLst>
                <a:ext uri="{FF2B5EF4-FFF2-40B4-BE49-F238E27FC236}">
                  <a16:creationId xmlns:a16="http://schemas.microsoft.com/office/drawing/2014/main" id="{6E471ABD-B1C4-15A4-3878-44CEED398F0A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4;p64">
              <a:extLst>
                <a:ext uri="{FF2B5EF4-FFF2-40B4-BE49-F238E27FC236}">
                  <a16:creationId xmlns:a16="http://schemas.microsoft.com/office/drawing/2014/main" id="{A7DEDC76-5589-4B7E-8798-DBECF69EE667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5;p64">
              <a:extLst>
                <a:ext uri="{FF2B5EF4-FFF2-40B4-BE49-F238E27FC236}">
                  <a16:creationId xmlns:a16="http://schemas.microsoft.com/office/drawing/2014/main" id="{66B5707C-FA45-3D98-8A67-F796E26A56C1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6;p64">
              <a:extLst>
                <a:ext uri="{FF2B5EF4-FFF2-40B4-BE49-F238E27FC236}">
                  <a16:creationId xmlns:a16="http://schemas.microsoft.com/office/drawing/2014/main" id="{A13F64A1-B4C5-4108-2C13-FE0458438AD5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7;p64">
              <a:extLst>
                <a:ext uri="{FF2B5EF4-FFF2-40B4-BE49-F238E27FC236}">
                  <a16:creationId xmlns:a16="http://schemas.microsoft.com/office/drawing/2014/main" id="{161185EF-C6D1-6A34-1E90-9BD9584FD1C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8;p64">
              <a:extLst>
                <a:ext uri="{FF2B5EF4-FFF2-40B4-BE49-F238E27FC236}">
                  <a16:creationId xmlns:a16="http://schemas.microsoft.com/office/drawing/2014/main" id="{4CCDA039-4EBE-E18E-31E1-CD4C9C11DA66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9;p64">
              <a:extLst>
                <a:ext uri="{FF2B5EF4-FFF2-40B4-BE49-F238E27FC236}">
                  <a16:creationId xmlns:a16="http://schemas.microsoft.com/office/drawing/2014/main" id="{37711D1B-1441-EE7A-B556-0F494A303CFF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0;p64">
              <a:extLst>
                <a:ext uri="{FF2B5EF4-FFF2-40B4-BE49-F238E27FC236}">
                  <a16:creationId xmlns:a16="http://schemas.microsoft.com/office/drawing/2014/main" id="{6524CCE1-B7A0-BB8E-7077-91BAE2E74D06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1;p64">
              <a:extLst>
                <a:ext uri="{FF2B5EF4-FFF2-40B4-BE49-F238E27FC236}">
                  <a16:creationId xmlns:a16="http://schemas.microsoft.com/office/drawing/2014/main" id="{04C0FBD2-EAA2-280E-DD99-E74C93955C6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2;p64">
              <a:extLst>
                <a:ext uri="{FF2B5EF4-FFF2-40B4-BE49-F238E27FC236}">
                  <a16:creationId xmlns:a16="http://schemas.microsoft.com/office/drawing/2014/main" id="{49EF6FD3-35FA-8C5F-D906-B091A148446C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3;p64">
              <a:extLst>
                <a:ext uri="{FF2B5EF4-FFF2-40B4-BE49-F238E27FC236}">
                  <a16:creationId xmlns:a16="http://schemas.microsoft.com/office/drawing/2014/main" id="{1602B56A-0478-281B-8E46-C8940A07B4EE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4;p64">
              <a:extLst>
                <a:ext uri="{FF2B5EF4-FFF2-40B4-BE49-F238E27FC236}">
                  <a16:creationId xmlns:a16="http://schemas.microsoft.com/office/drawing/2014/main" id="{668A6079-0316-E0C3-A047-11AF76AB3904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5;p64">
              <a:extLst>
                <a:ext uri="{FF2B5EF4-FFF2-40B4-BE49-F238E27FC236}">
                  <a16:creationId xmlns:a16="http://schemas.microsoft.com/office/drawing/2014/main" id="{08B189BB-CDF7-39C8-A20E-19E4BB35222B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6;p64">
              <a:extLst>
                <a:ext uri="{FF2B5EF4-FFF2-40B4-BE49-F238E27FC236}">
                  <a16:creationId xmlns:a16="http://schemas.microsoft.com/office/drawing/2014/main" id="{FF9A1C5B-EF58-565B-2154-F3FB9390104C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7;p64">
              <a:extLst>
                <a:ext uri="{FF2B5EF4-FFF2-40B4-BE49-F238E27FC236}">
                  <a16:creationId xmlns:a16="http://schemas.microsoft.com/office/drawing/2014/main" id="{16C1299B-45A9-6D3C-E308-C2C0F4BC5135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8;p64">
              <a:extLst>
                <a:ext uri="{FF2B5EF4-FFF2-40B4-BE49-F238E27FC236}">
                  <a16:creationId xmlns:a16="http://schemas.microsoft.com/office/drawing/2014/main" id="{6DC5538B-9E39-40BD-7293-5AB6DB86B952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39;p64">
              <a:extLst>
                <a:ext uri="{FF2B5EF4-FFF2-40B4-BE49-F238E27FC236}">
                  <a16:creationId xmlns:a16="http://schemas.microsoft.com/office/drawing/2014/main" id="{994878A6-EF87-10B7-1F67-7B2F8B223A42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0;p64">
              <a:extLst>
                <a:ext uri="{FF2B5EF4-FFF2-40B4-BE49-F238E27FC236}">
                  <a16:creationId xmlns:a16="http://schemas.microsoft.com/office/drawing/2014/main" id="{86C81374-F5B5-2D2A-EFAB-53B62F2B14D7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1;p64">
              <a:extLst>
                <a:ext uri="{FF2B5EF4-FFF2-40B4-BE49-F238E27FC236}">
                  <a16:creationId xmlns:a16="http://schemas.microsoft.com/office/drawing/2014/main" id="{6AB7B7DA-3DCF-7804-2A36-94D08E257B9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2;p64">
              <a:extLst>
                <a:ext uri="{FF2B5EF4-FFF2-40B4-BE49-F238E27FC236}">
                  <a16:creationId xmlns:a16="http://schemas.microsoft.com/office/drawing/2014/main" id="{5816BA58-B952-C61F-AD5F-9A4E17383946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3;p64">
              <a:extLst>
                <a:ext uri="{FF2B5EF4-FFF2-40B4-BE49-F238E27FC236}">
                  <a16:creationId xmlns:a16="http://schemas.microsoft.com/office/drawing/2014/main" id="{663A9250-6881-8D96-C4B4-987CE21E70D9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4;p64">
              <a:extLst>
                <a:ext uri="{FF2B5EF4-FFF2-40B4-BE49-F238E27FC236}">
                  <a16:creationId xmlns:a16="http://schemas.microsoft.com/office/drawing/2014/main" id="{BF2C6F45-220C-BFDD-DD62-F9C452A6681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5;p64">
              <a:extLst>
                <a:ext uri="{FF2B5EF4-FFF2-40B4-BE49-F238E27FC236}">
                  <a16:creationId xmlns:a16="http://schemas.microsoft.com/office/drawing/2014/main" id="{9EC59E37-E27F-367A-289C-7C38F1010A41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6;p64">
              <a:extLst>
                <a:ext uri="{FF2B5EF4-FFF2-40B4-BE49-F238E27FC236}">
                  <a16:creationId xmlns:a16="http://schemas.microsoft.com/office/drawing/2014/main" id="{1739E086-3030-D1B6-7FF2-8CFEB95DD5B1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47;p64">
              <a:extLst>
                <a:ext uri="{FF2B5EF4-FFF2-40B4-BE49-F238E27FC236}">
                  <a16:creationId xmlns:a16="http://schemas.microsoft.com/office/drawing/2014/main" id="{5FC7568F-6624-4B4F-AB22-9A25BC4ABAF1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48;p64">
              <a:extLst>
                <a:ext uri="{FF2B5EF4-FFF2-40B4-BE49-F238E27FC236}">
                  <a16:creationId xmlns:a16="http://schemas.microsoft.com/office/drawing/2014/main" id="{EDBB8275-F970-568D-260F-E5191DA6551B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49;p64">
              <a:extLst>
                <a:ext uri="{FF2B5EF4-FFF2-40B4-BE49-F238E27FC236}">
                  <a16:creationId xmlns:a16="http://schemas.microsoft.com/office/drawing/2014/main" id="{665973E1-71A8-613F-2BFE-4EC39FA4F7A0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0;p64">
              <a:extLst>
                <a:ext uri="{FF2B5EF4-FFF2-40B4-BE49-F238E27FC236}">
                  <a16:creationId xmlns:a16="http://schemas.microsoft.com/office/drawing/2014/main" id="{8015CE5A-A98D-43E5-1B47-9C10A7A09448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1;p64">
              <a:extLst>
                <a:ext uri="{FF2B5EF4-FFF2-40B4-BE49-F238E27FC236}">
                  <a16:creationId xmlns:a16="http://schemas.microsoft.com/office/drawing/2014/main" id="{1EA7E50B-2249-AEFB-D987-AAC20C698EAB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2;p64">
              <a:extLst>
                <a:ext uri="{FF2B5EF4-FFF2-40B4-BE49-F238E27FC236}">
                  <a16:creationId xmlns:a16="http://schemas.microsoft.com/office/drawing/2014/main" id="{0F5CEA41-783C-AC62-4887-E542104EE360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3;p64">
              <a:extLst>
                <a:ext uri="{FF2B5EF4-FFF2-40B4-BE49-F238E27FC236}">
                  <a16:creationId xmlns:a16="http://schemas.microsoft.com/office/drawing/2014/main" id="{C4C831B3-B2F3-3570-F8EA-62A068CC7FE4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54;p64">
              <a:extLst>
                <a:ext uri="{FF2B5EF4-FFF2-40B4-BE49-F238E27FC236}">
                  <a16:creationId xmlns:a16="http://schemas.microsoft.com/office/drawing/2014/main" id="{3D7C65B3-3DB8-B619-1F6D-0CD656C5CB4F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5;p64">
              <a:extLst>
                <a:ext uri="{FF2B5EF4-FFF2-40B4-BE49-F238E27FC236}">
                  <a16:creationId xmlns:a16="http://schemas.microsoft.com/office/drawing/2014/main" id="{B1C1B7A6-CD0E-2EB3-1386-C58854BBD5CC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56;p64">
              <a:extLst>
                <a:ext uri="{FF2B5EF4-FFF2-40B4-BE49-F238E27FC236}">
                  <a16:creationId xmlns:a16="http://schemas.microsoft.com/office/drawing/2014/main" id="{3E68EFA2-3B24-A290-0669-03077BB5B713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57;p64">
              <a:extLst>
                <a:ext uri="{FF2B5EF4-FFF2-40B4-BE49-F238E27FC236}">
                  <a16:creationId xmlns:a16="http://schemas.microsoft.com/office/drawing/2014/main" id="{96621145-69A8-FBAC-07AC-80B7BF0BCB37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58;p64">
              <a:extLst>
                <a:ext uri="{FF2B5EF4-FFF2-40B4-BE49-F238E27FC236}">
                  <a16:creationId xmlns:a16="http://schemas.microsoft.com/office/drawing/2014/main" id="{FBF33F80-EBF3-36D5-6D1D-99FE4BFFCB41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59;p64">
              <a:extLst>
                <a:ext uri="{FF2B5EF4-FFF2-40B4-BE49-F238E27FC236}">
                  <a16:creationId xmlns:a16="http://schemas.microsoft.com/office/drawing/2014/main" id="{0995163F-A769-E5B6-3BB1-CC23CF41436F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0;p64">
              <a:extLst>
                <a:ext uri="{FF2B5EF4-FFF2-40B4-BE49-F238E27FC236}">
                  <a16:creationId xmlns:a16="http://schemas.microsoft.com/office/drawing/2014/main" id="{8F28868F-5900-AB73-2505-3B7696C514CC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1;p64">
              <a:extLst>
                <a:ext uri="{FF2B5EF4-FFF2-40B4-BE49-F238E27FC236}">
                  <a16:creationId xmlns:a16="http://schemas.microsoft.com/office/drawing/2014/main" id="{F77699D6-D09D-02DA-9FC1-D50E6235AA5A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2;p64">
              <a:extLst>
                <a:ext uri="{FF2B5EF4-FFF2-40B4-BE49-F238E27FC236}">
                  <a16:creationId xmlns:a16="http://schemas.microsoft.com/office/drawing/2014/main" id="{88CEA079-7D50-63E7-E4DE-7A2D41130679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3;p64">
              <a:extLst>
                <a:ext uri="{FF2B5EF4-FFF2-40B4-BE49-F238E27FC236}">
                  <a16:creationId xmlns:a16="http://schemas.microsoft.com/office/drawing/2014/main" id="{6C29D329-67A6-2438-3B14-E7099BCC6232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4;p64">
              <a:extLst>
                <a:ext uri="{FF2B5EF4-FFF2-40B4-BE49-F238E27FC236}">
                  <a16:creationId xmlns:a16="http://schemas.microsoft.com/office/drawing/2014/main" id="{2D00FC8A-CE28-6262-E877-B66F9175FB28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5;p64">
              <a:extLst>
                <a:ext uri="{FF2B5EF4-FFF2-40B4-BE49-F238E27FC236}">
                  <a16:creationId xmlns:a16="http://schemas.microsoft.com/office/drawing/2014/main" id="{1D5F1F09-B58A-B264-311E-DBA24B7A0705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6;p64">
              <a:extLst>
                <a:ext uri="{FF2B5EF4-FFF2-40B4-BE49-F238E27FC236}">
                  <a16:creationId xmlns:a16="http://schemas.microsoft.com/office/drawing/2014/main" id="{144EFF64-6BC5-B369-0ACE-4D7540281C1C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67;p64">
              <a:extLst>
                <a:ext uri="{FF2B5EF4-FFF2-40B4-BE49-F238E27FC236}">
                  <a16:creationId xmlns:a16="http://schemas.microsoft.com/office/drawing/2014/main" id="{1BD17E4F-FEA3-F09C-44F6-58780FC47877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68;p64">
              <a:extLst>
                <a:ext uri="{FF2B5EF4-FFF2-40B4-BE49-F238E27FC236}">
                  <a16:creationId xmlns:a16="http://schemas.microsoft.com/office/drawing/2014/main" id="{61EE3E64-5BF6-574B-AE48-22EC860EE604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69;p64">
              <a:extLst>
                <a:ext uri="{FF2B5EF4-FFF2-40B4-BE49-F238E27FC236}">
                  <a16:creationId xmlns:a16="http://schemas.microsoft.com/office/drawing/2014/main" id="{8630EAF5-63D5-DAC2-7EA6-211AA3F88428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0;p64">
              <a:extLst>
                <a:ext uri="{FF2B5EF4-FFF2-40B4-BE49-F238E27FC236}">
                  <a16:creationId xmlns:a16="http://schemas.microsoft.com/office/drawing/2014/main" id="{A6806D8F-9F08-5F8E-BE6C-C3AC5C745496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1;p64">
              <a:extLst>
                <a:ext uri="{FF2B5EF4-FFF2-40B4-BE49-F238E27FC236}">
                  <a16:creationId xmlns:a16="http://schemas.microsoft.com/office/drawing/2014/main" id="{F889B531-847E-E929-0D81-B23F29E19DCF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2;p64">
              <a:extLst>
                <a:ext uri="{FF2B5EF4-FFF2-40B4-BE49-F238E27FC236}">
                  <a16:creationId xmlns:a16="http://schemas.microsoft.com/office/drawing/2014/main" id="{4176A454-1E51-B56E-3A4A-063AA0206C50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3;p64">
              <a:extLst>
                <a:ext uri="{FF2B5EF4-FFF2-40B4-BE49-F238E27FC236}">
                  <a16:creationId xmlns:a16="http://schemas.microsoft.com/office/drawing/2014/main" id="{8C4BA2CC-7497-5643-0F50-F557A6CDDBAB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74;p64">
              <a:extLst>
                <a:ext uri="{FF2B5EF4-FFF2-40B4-BE49-F238E27FC236}">
                  <a16:creationId xmlns:a16="http://schemas.microsoft.com/office/drawing/2014/main" id="{36D839BD-52BB-6842-EFAC-7CCFD60C5653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75;p64">
              <a:extLst>
                <a:ext uri="{FF2B5EF4-FFF2-40B4-BE49-F238E27FC236}">
                  <a16:creationId xmlns:a16="http://schemas.microsoft.com/office/drawing/2014/main" id="{3FB5AF27-5E41-F156-EF02-A12101740CF9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76;p64">
              <a:extLst>
                <a:ext uri="{FF2B5EF4-FFF2-40B4-BE49-F238E27FC236}">
                  <a16:creationId xmlns:a16="http://schemas.microsoft.com/office/drawing/2014/main" id="{3A1BEA34-69D8-90CB-7C5C-D981D8C6C575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77;p64">
              <a:extLst>
                <a:ext uri="{FF2B5EF4-FFF2-40B4-BE49-F238E27FC236}">
                  <a16:creationId xmlns:a16="http://schemas.microsoft.com/office/drawing/2014/main" id="{513AECEE-EE70-9D98-A7AC-8683032E64A5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78;p64">
              <a:extLst>
                <a:ext uri="{FF2B5EF4-FFF2-40B4-BE49-F238E27FC236}">
                  <a16:creationId xmlns:a16="http://schemas.microsoft.com/office/drawing/2014/main" id="{528CD5E4-91B8-A878-2743-785E8458C000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79;p64">
              <a:extLst>
                <a:ext uri="{FF2B5EF4-FFF2-40B4-BE49-F238E27FC236}">
                  <a16:creationId xmlns:a16="http://schemas.microsoft.com/office/drawing/2014/main" id="{210BD79E-7872-8542-543A-DDD77A031860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0;p64">
              <a:extLst>
                <a:ext uri="{FF2B5EF4-FFF2-40B4-BE49-F238E27FC236}">
                  <a16:creationId xmlns:a16="http://schemas.microsoft.com/office/drawing/2014/main" id="{C25C3E39-CA67-2D49-D821-3A914F557856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1;p64">
              <a:extLst>
                <a:ext uri="{FF2B5EF4-FFF2-40B4-BE49-F238E27FC236}">
                  <a16:creationId xmlns:a16="http://schemas.microsoft.com/office/drawing/2014/main" id="{FF9FC4BA-1F4B-F2C4-5C31-A60B4C04D877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2;p64">
              <a:extLst>
                <a:ext uri="{FF2B5EF4-FFF2-40B4-BE49-F238E27FC236}">
                  <a16:creationId xmlns:a16="http://schemas.microsoft.com/office/drawing/2014/main" id="{53522622-8644-CBA2-BC68-9E907817D4EA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3;p64">
              <a:extLst>
                <a:ext uri="{FF2B5EF4-FFF2-40B4-BE49-F238E27FC236}">
                  <a16:creationId xmlns:a16="http://schemas.microsoft.com/office/drawing/2014/main" id="{180B0812-BBB2-975A-AD2B-93F2E6962B1D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84;p64">
              <a:extLst>
                <a:ext uri="{FF2B5EF4-FFF2-40B4-BE49-F238E27FC236}">
                  <a16:creationId xmlns:a16="http://schemas.microsoft.com/office/drawing/2014/main" id="{FD67DB85-504B-B8F3-498C-CC7ECEA565EB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85;p64">
              <a:extLst>
                <a:ext uri="{FF2B5EF4-FFF2-40B4-BE49-F238E27FC236}">
                  <a16:creationId xmlns:a16="http://schemas.microsoft.com/office/drawing/2014/main" id="{506F33FD-775D-55F1-92B8-F84C33866774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86;p64">
              <a:extLst>
                <a:ext uri="{FF2B5EF4-FFF2-40B4-BE49-F238E27FC236}">
                  <a16:creationId xmlns:a16="http://schemas.microsoft.com/office/drawing/2014/main" id="{8B42D0E4-F6C6-4C52-3CA4-FCEED04B0B70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87;p64">
              <a:extLst>
                <a:ext uri="{FF2B5EF4-FFF2-40B4-BE49-F238E27FC236}">
                  <a16:creationId xmlns:a16="http://schemas.microsoft.com/office/drawing/2014/main" id="{89229B49-4CCA-5B9A-3869-2DD548B6EBB2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88;p64">
              <a:extLst>
                <a:ext uri="{FF2B5EF4-FFF2-40B4-BE49-F238E27FC236}">
                  <a16:creationId xmlns:a16="http://schemas.microsoft.com/office/drawing/2014/main" id="{79C8D9BC-EB28-78B6-0D45-1A9A61F61DCE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89;p64">
              <a:extLst>
                <a:ext uri="{FF2B5EF4-FFF2-40B4-BE49-F238E27FC236}">
                  <a16:creationId xmlns:a16="http://schemas.microsoft.com/office/drawing/2014/main" id="{941AFB05-2AAC-6AC2-C76B-84C47E093B7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0;p64">
              <a:extLst>
                <a:ext uri="{FF2B5EF4-FFF2-40B4-BE49-F238E27FC236}">
                  <a16:creationId xmlns:a16="http://schemas.microsoft.com/office/drawing/2014/main" id="{D7BF7311-4FDE-D502-D766-935617C5CEF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1;p64">
              <a:extLst>
                <a:ext uri="{FF2B5EF4-FFF2-40B4-BE49-F238E27FC236}">
                  <a16:creationId xmlns:a16="http://schemas.microsoft.com/office/drawing/2014/main" id="{27844EFF-E2FB-8006-A90E-AC4DBFA56376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2;p64">
              <a:extLst>
                <a:ext uri="{FF2B5EF4-FFF2-40B4-BE49-F238E27FC236}">
                  <a16:creationId xmlns:a16="http://schemas.microsoft.com/office/drawing/2014/main" id="{9AC78660-56D0-E0A0-9462-6C863AE89BA5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3;p64">
              <a:extLst>
                <a:ext uri="{FF2B5EF4-FFF2-40B4-BE49-F238E27FC236}">
                  <a16:creationId xmlns:a16="http://schemas.microsoft.com/office/drawing/2014/main" id="{02C89D5D-C97F-5053-C5EB-67AC89991CF3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094;p64">
              <a:extLst>
                <a:ext uri="{FF2B5EF4-FFF2-40B4-BE49-F238E27FC236}">
                  <a16:creationId xmlns:a16="http://schemas.microsoft.com/office/drawing/2014/main" id="{70DFCA6F-E635-9EAB-C0A7-998A2EFC5351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095;p64">
              <a:extLst>
                <a:ext uri="{FF2B5EF4-FFF2-40B4-BE49-F238E27FC236}">
                  <a16:creationId xmlns:a16="http://schemas.microsoft.com/office/drawing/2014/main" id="{CE1983F9-4A53-6F86-9EA9-3DE21244DA76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096;p64">
              <a:extLst>
                <a:ext uri="{FF2B5EF4-FFF2-40B4-BE49-F238E27FC236}">
                  <a16:creationId xmlns:a16="http://schemas.microsoft.com/office/drawing/2014/main" id="{66C7ABDA-B92F-086A-B957-C5ED9DF284CB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097;p64">
              <a:extLst>
                <a:ext uri="{FF2B5EF4-FFF2-40B4-BE49-F238E27FC236}">
                  <a16:creationId xmlns:a16="http://schemas.microsoft.com/office/drawing/2014/main" id="{E933F163-A0A6-4E5E-71D4-2D43F345E965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098;p64">
              <a:extLst>
                <a:ext uri="{FF2B5EF4-FFF2-40B4-BE49-F238E27FC236}">
                  <a16:creationId xmlns:a16="http://schemas.microsoft.com/office/drawing/2014/main" id="{95A0B528-364C-2D10-F8AA-A904B4ACF9F7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099;p64">
              <a:extLst>
                <a:ext uri="{FF2B5EF4-FFF2-40B4-BE49-F238E27FC236}">
                  <a16:creationId xmlns:a16="http://schemas.microsoft.com/office/drawing/2014/main" id="{36DE19F5-E2DD-012E-5CDE-9BB39FE93081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0;p64">
              <a:extLst>
                <a:ext uri="{FF2B5EF4-FFF2-40B4-BE49-F238E27FC236}">
                  <a16:creationId xmlns:a16="http://schemas.microsoft.com/office/drawing/2014/main" id="{CF439743-7AD7-5F28-2472-A2A1CB81C18D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1;p64">
              <a:extLst>
                <a:ext uri="{FF2B5EF4-FFF2-40B4-BE49-F238E27FC236}">
                  <a16:creationId xmlns:a16="http://schemas.microsoft.com/office/drawing/2014/main" id="{FB8F2820-3EF2-2E36-5E0A-BF454F55164C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2;p64">
              <a:extLst>
                <a:ext uri="{FF2B5EF4-FFF2-40B4-BE49-F238E27FC236}">
                  <a16:creationId xmlns:a16="http://schemas.microsoft.com/office/drawing/2014/main" id="{288E3736-8AFC-A4FE-6A89-EE29A13CE370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3;p64">
              <a:extLst>
                <a:ext uri="{FF2B5EF4-FFF2-40B4-BE49-F238E27FC236}">
                  <a16:creationId xmlns:a16="http://schemas.microsoft.com/office/drawing/2014/main" id="{23E78674-073A-3A9D-A2AA-EC01046C345A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04;p64">
              <a:extLst>
                <a:ext uri="{FF2B5EF4-FFF2-40B4-BE49-F238E27FC236}">
                  <a16:creationId xmlns:a16="http://schemas.microsoft.com/office/drawing/2014/main" id="{1408B70D-CD6B-96F9-DA57-BC1DC30F351F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05;p64">
              <a:extLst>
                <a:ext uri="{FF2B5EF4-FFF2-40B4-BE49-F238E27FC236}">
                  <a16:creationId xmlns:a16="http://schemas.microsoft.com/office/drawing/2014/main" id="{8316B4CF-5859-D986-FDA1-D3995C18E8AE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06;p64">
              <a:extLst>
                <a:ext uri="{FF2B5EF4-FFF2-40B4-BE49-F238E27FC236}">
                  <a16:creationId xmlns:a16="http://schemas.microsoft.com/office/drawing/2014/main" id="{2D27CB8C-C126-4B75-7A11-EE15D416E3D1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07;p64">
              <a:extLst>
                <a:ext uri="{FF2B5EF4-FFF2-40B4-BE49-F238E27FC236}">
                  <a16:creationId xmlns:a16="http://schemas.microsoft.com/office/drawing/2014/main" id="{EB72FC92-A0BB-BBC6-AE96-0594D5AB762D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08;p64">
              <a:extLst>
                <a:ext uri="{FF2B5EF4-FFF2-40B4-BE49-F238E27FC236}">
                  <a16:creationId xmlns:a16="http://schemas.microsoft.com/office/drawing/2014/main" id="{2C581211-DE69-3F5A-EC55-89B378FBBFE9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09;p64">
              <a:extLst>
                <a:ext uri="{FF2B5EF4-FFF2-40B4-BE49-F238E27FC236}">
                  <a16:creationId xmlns:a16="http://schemas.microsoft.com/office/drawing/2014/main" id="{33784F17-377E-732D-01A9-7DB35E49A021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0;p64">
              <a:extLst>
                <a:ext uri="{FF2B5EF4-FFF2-40B4-BE49-F238E27FC236}">
                  <a16:creationId xmlns:a16="http://schemas.microsoft.com/office/drawing/2014/main" id="{F46F51BF-655F-6840-8186-FF375EB8BFD8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1;p64">
              <a:extLst>
                <a:ext uri="{FF2B5EF4-FFF2-40B4-BE49-F238E27FC236}">
                  <a16:creationId xmlns:a16="http://schemas.microsoft.com/office/drawing/2014/main" id="{56531719-D1C1-2D20-E7AC-A872E3310684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2;p64">
              <a:extLst>
                <a:ext uri="{FF2B5EF4-FFF2-40B4-BE49-F238E27FC236}">
                  <a16:creationId xmlns:a16="http://schemas.microsoft.com/office/drawing/2014/main" id="{D2D895B5-2082-8D15-4D56-251D85BFEF1D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3;p64">
              <a:extLst>
                <a:ext uri="{FF2B5EF4-FFF2-40B4-BE49-F238E27FC236}">
                  <a16:creationId xmlns:a16="http://schemas.microsoft.com/office/drawing/2014/main" id="{16CA5BCA-FF19-827A-0669-21385D41733B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114;p64">
              <a:extLst>
                <a:ext uri="{FF2B5EF4-FFF2-40B4-BE49-F238E27FC236}">
                  <a16:creationId xmlns:a16="http://schemas.microsoft.com/office/drawing/2014/main" id="{58E1C110-949A-C1EC-AA3B-480E0B8D161F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115;p64">
              <a:extLst>
                <a:ext uri="{FF2B5EF4-FFF2-40B4-BE49-F238E27FC236}">
                  <a16:creationId xmlns:a16="http://schemas.microsoft.com/office/drawing/2014/main" id="{5243833F-333C-6628-5086-55FA2BE5EBB4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116;p64">
              <a:extLst>
                <a:ext uri="{FF2B5EF4-FFF2-40B4-BE49-F238E27FC236}">
                  <a16:creationId xmlns:a16="http://schemas.microsoft.com/office/drawing/2014/main" id="{D340411C-73CD-F59C-F0E5-8991775CE2C7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117;p64">
              <a:extLst>
                <a:ext uri="{FF2B5EF4-FFF2-40B4-BE49-F238E27FC236}">
                  <a16:creationId xmlns:a16="http://schemas.microsoft.com/office/drawing/2014/main" id="{DB49ADAC-B34E-81E4-02CC-2A01A42E526E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118;p64">
              <a:extLst>
                <a:ext uri="{FF2B5EF4-FFF2-40B4-BE49-F238E27FC236}">
                  <a16:creationId xmlns:a16="http://schemas.microsoft.com/office/drawing/2014/main" id="{3E067E1B-384F-8407-3391-717A98D14528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119;p64">
              <a:extLst>
                <a:ext uri="{FF2B5EF4-FFF2-40B4-BE49-F238E27FC236}">
                  <a16:creationId xmlns:a16="http://schemas.microsoft.com/office/drawing/2014/main" id="{FD0A36D8-44F7-A2D3-F094-E123BFCDC739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120;p64">
              <a:extLst>
                <a:ext uri="{FF2B5EF4-FFF2-40B4-BE49-F238E27FC236}">
                  <a16:creationId xmlns:a16="http://schemas.microsoft.com/office/drawing/2014/main" id="{08F310E4-8E68-F85F-517A-B9C4D3509EB1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121;p64">
              <a:extLst>
                <a:ext uri="{FF2B5EF4-FFF2-40B4-BE49-F238E27FC236}">
                  <a16:creationId xmlns:a16="http://schemas.microsoft.com/office/drawing/2014/main" id="{31905F04-227F-84A0-7879-6E181CA04328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122;p64">
              <a:extLst>
                <a:ext uri="{FF2B5EF4-FFF2-40B4-BE49-F238E27FC236}">
                  <a16:creationId xmlns:a16="http://schemas.microsoft.com/office/drawing/2014/main" id="{8A16B18C-2152-C084-E447-A5E37C242F4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123;p64">
              <a:extLst>
                <a:ext uri="{FF2B5EF4-FFF2-40B4-BE49-F238E27FC236}">
                  <a16:creationId xmlns:a16="http://schemas.microsoft.com/office/drawing/2014/main" id="{609D2704-AA22-0CBF-AA08-539BE86DCFF2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124;p64">
              <a:extLst>
                <a:ext uri="{FF2B5EF4-FFF2-40B4-BE49-F238E27FC236}">
                  <a16:creationId xmlns:a16="http://schemas.microsoft.com/office/drawing/2014/main" id="{D249836E-414D-EE7E-8725-EB6661F7A692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125;p64">
              <a:extLst>
                <a:ext uri="{FF2B5EF4-FFF2-40B4-BE49-F238E27FC236}">
                  <a16:creationId xmlns:a16="http://schemas.microsoft.com/office/drawing/2014/main" id="{954D8023-F3ED-4AD2-CBB1-A2E7F8004C56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126;p64">
              <a:extLst>
                <a:ext uri="{FF2B5EF4-FFF2-40B4-BE49-F238E27FC236}">
                  <a16:creationId xmlns:a16="http://schemas.microsoft.com/office/drawing/2014/main" id="{8C2B4FD2-7603-66F2-C569-E202A8AA29F7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127;p64">
              <a:extLst>
                <a:ext uri="{FF2B5EF4-FFF2-40B4-BE49-F238E27FC236}">
                  <a16:creationId xmlns:a16="http://schemas.microsoft.com/office/drawing/2014/main" id="{3D2DCCC8-4A09-20C9-79D3-EED4CD0AE0D8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128;p64">
              <a:extLst>
                <a:ext uri="{FF2B5EF4-FFF2-40B4-BE49-F238E27FC236}">
                  <a16:creationId xmlns:a16="http://schemas.microsoft.com/office/drawing/2014/main" id="{A1579399-C48C-6177-0C2C-1AEE14E8CDEE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129;p64">
              <a:extLst>
                <a:ext uri="{FF2B5EF4-FFF2-40B4-BE49-F238E27FC236}">
                  <a16:creationId xmlns:a16="http://schemas.microsoft.com/office/drawing/2014/main" id="{B5019739-2157-65B5-8C49-E779A840C7DA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130;p64">
              <a:extLst>
                <a:ext uri="{FF2B5EF4-FFF2-40B4-BE49-F238E27FC236}">
                  <a16:creationId xmlns:a16="http://schemas.microsoft.com/office/drawing/2014/main" id="{EBE68D9A-DFAA-8B56-7B60-490F559ED1D1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131;p64">
              <a:extLst>
                <a:ext uri="{FF2B5EF4-FFF2-40B4-BE49-F238E27FC236}">
                  <a16:creationId xmlns:a16="http://schemas.microsoft.com/office/drawing/2014/main" id="{A9004E1B-7178-6359-A6D5-448896C43C74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132;p64">
              <a:extLst>
                <a:ext uri="{FF2B5EF4-FFF2-40B4-BE49-F238E27FC236}">
                  <a16:creationId xmlns:a16="http://schemas.microsoft.com/office/drawing/2014/main" id="{3F1D481C-A046-707C-A89C-F6D6D290B86A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133;p64">
              <a:extLst>
                <a:ext uri="{FF2B5EF4-FFF2-40B4-BE49-F238E27FC236}">
                  <a16:creationId xmlns:a16="http://schemas.microsoft.com/office/drawing/2014/main" id="{38A710AD-B7FE-DC47-3531-43C5402FF69E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134;p64">
              <a:extLst>
                <a:ext uri="{FF2B5EF4-FFF2-40B4-BE49-F238E27FC236}">
                  <a16:creationId xmlns:a16="http://schemas.microsoft.com/office/drawing/2014/main" id="{E8E146BE-1DC0-4D96-7D28-D85913E18D76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135;p64">
              <a:extLst>
                <a:ext uri="{FF2B5EF4-FFF2-40B4-BE49-F238E27FC236}">
                  <a16:creationId xmlns:a16="http://schemas.microsoft.com/office/drawing/2014/main" id="{9C6DBC5B-1583-918B-4681-8463F5588C66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136;p64">
              <a:extLst>
                <a:ext uri="{FF2B5EF4-FFF2-40B4-BE49-F238E27FC236}">
                  <a16:creationId xmlns:a16="http://schemas.microsoft.com/office/drawing/2014/main" id="{100F23C8-4559-F360-3F9E-CDF214AE8D63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137;p64">
              <a:extLst>
                <a:ext uri="{FF2B5EF4-FFF2-40B4-BE49-F238E27FC236}">
                  <a16:creationId xmlns:a16="http://schemas.microsoft.com/office/drawing/2014/main" id="{370D6B41-3C16-55C7-CA13-F0935670AC53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138;p64">
              <a:extLst>
                <a:ext uri="{FF2B5EF4-FFF2-40B4-BE49-F238E27FC236}">
                  <a16:creationId xmlns:a16="http://schemas.microsoft.com/office/drawing/2014/main" id="{CCFC7A4B-46A1-9829-2981-9BE19E1E31AA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139;p64">
              <a:extLst>
                <a:ext uri="{FF2B5EF4-FFF2-40B4-BE49-F238E27FC236}">
                  <a16:creationId xmlns:a16="http://schemas.microsoft.com/office/drawing/2014/main" id="{AB535346-6136-6498-649A-276C665E49F0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140;p64">
              <a:extLst>
                <a:ext uri="{FF2B5EF4-FFF2-40B4-BE49-F238E27FC236}">
                  <a16:creationId xmlns:a16="http://schemas.microsoft.com/office/drawing/2014/main" id="{1B5922AD-C947-543A-0864-F1504574A558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141;p64">
              <a:extLst>
                <a:ext uri="{FF2B5EF4-FFF2-40B4-BE49-F238E27FC236}">
                  <a16:creationId xmlns:a16="http://schemas.microsoft.com/office/drawing/2014/main" id="{8FB82497-EC49-107C-459B-CA3DCE5E65BA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142;p64">
              <a:extLst>
                <a:ext uri="{FF2B5EF4-FFF2-40B4-BE49-F238E27FC236}">
                  <a16:creationId xmlns:a16="http://schemas.microsoft.com/office/drawing/2014/main" id="{EBB5469D-F8DE-39B2-D138-DCE9DAA41479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143;p64">
              <a:extLst>
                <a:ext uri="{FF2B5EF4-FFF2-40B4-BE49-F238E27FC236}">
                  <a16:creationId xmlns:a16="http://schemas.microsoft.com/office/drawing/2014/main" id="{F57CD98C-208D-B7B7-EE3F-9109BF833F6E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144;p64">
              <a:extLst>
                <a:ext uri="{FF2B5EF4-FFF2-40B4-BE49-F238E27FC236}">
                  <a16:creationId xmlns:a16="http://schemas.microsoft.com/office/drawing/2014/main" id="{875F2CCB-4357-CE8A-1BCE-994EDB1D8D41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145;p64">
              <a:extLst>
                <a:ext uri="{FF2B5EF4-FFF2-40B4-BE49-F238E27FC236}">
                  <a16:creationId xmlns:a16="http://schemas.microsoft.com/office/drawing/2014/main" id="{93816257-D2D4-616E-7D31-5B0FF64A5EC3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146;p64">
              <a:extLst>
                <a:ext uri="{FF2B5EF4-FFF2-40B4-BE49-F238E27FC236}">
                  <a16:creationId xmlns:a16="http://schemas.microsoft.com/office/drawing/2014/main" id="{1DD99E01-549E-B84D-7AE2-1B8F6DCBD889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147;p64">
              <a:extLst>
                <a:ext uri="{FF2B5EF4-FFF2-40B4-BE49-F238E27FC236}">
                  <a16:creationId xmlns:a16="http://schemas.microsoft.com/office/drawing/2014/main" id="{FE51731E-C6E1-0F26-255F-677687D70CD5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148;p64">
              <a:extLst>
                <a:ext uri="{FF2B5EF4-FFF2-40B4-BE49-F238E27FC236}">
                  <a16:creationId xmlns:a16="http://schemas.microsoft.com/office/drawing/2014/main" id="{16C6BDA1-4B64-5C49-332B-712AD8C60A96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149;p64">
              <a:extLst>
                <a:ext uri="{FF2B5EF4-FFF2-40B4-BE49-F238E27FC236}">
                  <a16:creationId xmlns:a16="http://schemas.microsoft.com/office/drawing/2014/main" id="{50713A33-1BBC-B514-3553-29FA40311C5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150;p64">
              <a:extLst>
                <a:ext uri="{FF2B5EF4-FFF2-40B4-BE49-F238E27FC236}">
                  <a16:creationId xmlns:a16="http://schemas.microsoft.com/office/drawing/2014/main" id="{9DBA7A51-6157-2C42-D974-A2BC8E33697F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151;p64">
              <a:extLst>
                <a:ext uri="{FF2B5EF4-FFF2-40B4-BE49-F238E27FC236}">
                  <a16:creationId xmlns:a16="http://schemas.microsoft.com/office/drawing/2014/main" id="{AEB7DFB3-0F75-D3C0-8D8C-1A7F0F098435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152;p64">
              <a:extLst>
                <a:ext uri="{FF2B5EF4-FFF2-40B4-BE49-F238E27FC236}">
                  <a16:creationId xmlns:a16="http://schemas.microsoft.com/office/drawing/2014/main" id="{ECF855DE-A4E1-E1E4-D509-1DA1E00FF0AA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153;p64">
              <a:extLst>
                <a:ext uri="{FF2B5EF4-FFF2-40B4-BE49-F238E27FC236}">
                  <a16:creationId xmlns:a16="http://schemas.microsoft.com/office/drawing/2014/main" id="{0162C8AD-0733-7FD5-DEE6-B7E1383B630D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154;p64">
              <a:extLst>
                <a:ext uri="{FF2B5EF4-FFF2-40B4-BE49-F238E27FC236}">
                  <a16:creationId xmlns:a16="http://schemas.microsoft.com/office/drawing/2014/main" id="{4CC0D849-8A97-288B-8AE1-83E93EB0D6EF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155;p64">
              <a:extLst>
                <a:ext uri="{FF2B5EF4-FFF2-40B4-BE49-F238E27FC236}">
                  <a16:creationId xmlns:a16="http://schemas.microsoft.com/office/drawing/2014/main" id="{EA4D5F8C-9973-5A26-36F3-11B253ED0BE0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156;p64">
              <a:extLst>
                <a:ext uri="{FF2B5EF4-FFF2-40B4-BE49-F238E27FC236}">
                  <a16:creationId xmlns:a16="http://schemas.microsoft.com/office/drawing/2014/main" id="{CF1FE986-5E4F-2503-86ED-199A51CDD2B8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157;p64">
              <a:extLst>
                <a:ext uri="{FF2B5EF4-FFF2-40B4-BE49-F238E27FC236}">
                  <a16:creationId xmlns:a16="http://schemas.microsoft.com/office/drawing/2014/main" id="{8F1D81A4-8A2D-3B1F-39A8-7E83D1B0BF52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58;p64">
              <a:extLst>
                <a:ext uri="{FF2B5EF4-FFF2-40B4-BE49-F238E27FC236}">
                  <a16:creationId xmlns:a16="http://schemas.microsoft.com/office/drawing/2014/main" id="{C0EF32E1-810F-09D1-CA0C-191A7C54CAC3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59;p64">
              <a:extLst>
                <a:ext uri="{FF2B5EF4-FFF2-40B4-BE49-F238E27FC236}">
                  <a16:creationId xmlns:a16="http://schemas.microsoft.com/office/drawing/2014/main" id="{E7033F52-710A-2D40-B13B-E75A5B63A449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60;p64">
              <a:extLst>
                <a:ext uri="{FF2B5EF4-FFF2-40B4-BE49-F238E27FC236}">
                  <a16:creationId xmlns:a16="http://schemas.microsoft.com/office/drawing/2014/main" id="{C43677E7-CBCD-965C-3F55-0866C9C23852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61;p64">
              <a:extLst>
                <a:ext uri="{FF2B5EF4-FFF2-40B4-BE49-F238E27FC236}">
                  <a16:creationId xmlns:a16="http://schemas.microsoft.com/office/drawing/2014/main" id="{E5403480-B425-6608-C7E3-E5A33A815E24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62;p64">
              <a:extLst>
                <a:ext uri="{FF2B5EF4-FFF2-40B4-BE49-F238E27FC236}">
                  <a16:creationId xmlns:a16="http://schemas.microsoft.com/office/drawing/2014/main" id="{EB5B53F2-EC72-3D9E-BE82-E514D1187EAE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63;p64">
              <a:extLst>
                <a:ext uri="{FF2B5EF4-FFF2-40B4-BE49-F238E27FC236}">
                  <a16:creationId xmlns:a16="http://schemas.microsoft.com/office/drawing/2014/main" id="{04296A28-E181-9701-585B-EA7A6F278EF0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64;p64">
              <a:extLst>
                <a:ext uri="{FF2B5EF4-FFF2-40B4-BE49-F238E27FC236}">
                  <a16:creationId xmlns:a16="http://schemas.microsoft.com/office/drawing/2014/main" id="{83E22A3B-DA17-723E-A1A5-D72142FDFB5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65;p64">
              <a:extLst>
                <a:ext uri="{FF2B5EF4-FFF2-40B4-BE49-F238E27FC236}">
                  <a16:creationId xmlns:a16="http://schemas.microsoft.com/office/drawing/2014/main" id="{3AEC469B-2429-923C-EB9E-3AEF21E9181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66;p64">
              <a:extLst>
                <a:ext uri="{FF2B5EF4-FFF2-40B4-BE49-F238E27FC236}">
                  <a16:creationId xmlns:a16="http://schemas.microsoft.com/office/drawing/2014/main" id="{3F30DEB3-F6A6-D0E4-26E7-8AF895CA3BDE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67;p64">
              <a:extLst>
                <a:ext uri="{FF2B5EF4-FFF2-40B4-BE49-F238E27FC236}">
                  <a16:creationId xmlns:a16="http://schemas.microsoft.com/office/drawing/2014/main" id="{E06AA8BA-F91C-7D7A-39C2-6D7422D0B044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68;p64">
              <a:extLst>
                <a:ext uri="{FF2B5EF4-FFF2-40B4-BE49-F238E27FC236}">
                  <a16:creationId xmlns:a16="http://schemas.microsoft.com/office/drawing/2014/main" id="{6B669D35-E7A7-B840-B7EA-BF83D5D34FA2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69;p64">
              <a:extLst>
                <a:ext uri="{FF2B5EF4-FFF2-40B4-BE49-F238E27FC236}">
                  <a16:creationId xmlns:a16="http://schemas.microsoft.com/office/drawing/2014/main" id="{85516C48-3CC3-0751-FC32-30B1D89728B3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70;p64">
              <a:extLst>
                <a:ext uri="{FF2B5EF4-FFF2-40B4-BE49-F238E27FC236}">
                  <a16:creationId xmlns:a16="http://schemas.microsoft.com/office/drawing/2014/main" id="{E73216FF-20E0-F5A9-E2E8-3511BE2BBE0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71;p64">
              <a:extLst>
                <a:ext uri="{FF2B5EF4-FFF2-40B4-BE49-F238E27FC236}">
                  <a16:creationId xmlns:a16="http://schemas.microsoft.com/office/drawing/2014/main" id="{E60636AA-B646-2A90-8215-B2C1517863FF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72;p64">
              <a:extLst>
                <a:ext uri="{FF2B5EF4-FFF2-40B4-BE49-F238E27FC236}">
                  <a16:creationId xmlns:a16="http://schemas.microsoft.com/office/drawing/2014/main" id="{B7A732C8-143D-D8E0-D220-FD154521567B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73;p64">
              <a:extLst>
                <a:ext uri="{FF2B5EF4-FFF2-40B4-BE49-F238E27FC236}">
                  <a16:creationId xmlns:a16="http://schemas.microsoft.com/office/drawing/2014/main" id="{EEC7AE26-19BB-4212-9DEC-0218A2C18687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74;p64">
              <a:extLst>
                <a:ext uri="{FF2B5EF4-FFF2-40B4-BE49-F238E27FC236}">
                  <a16:creationId xmlns:a16="http://schemas.microsoft.com/office/drawing/2014/main" id="{2A0D3953-C4D4-4B9E-0281-A2C503616C31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75;p64">
              <a:extLst>
                <a:ext uri="{FF2B5EF4-FFF2-40B4-BE49-F238E27FC236}">
                  <a16:creationId xmlns:a16="http://schemas.microsoft.com/office/drawing/2014/main" id="{20FF10E8-056E-ADD6-4E20-7C600395683E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76;p64">
              <a:extLst>
                <a:ext uri="{FF2B5EF4-FFF2-40B4-BE49-F238E27FC236}">
                  <a16:creationId xmlns:a16="http://schemas.microsoft.com/office/drawing/2014/main" id="{75B33BA5-2AB5-6046-27E2-CA19F2194008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77;p64">
              <a:extLst>
                <a:ext uri="{FF2B5EF4-FFF2-40B4-BE49-F238E27FC236}">
                  <a16:creationId xmlns:a16="http://schemas.microsoft.com/office/drawing/2014/main" id="{EA9B2C38-DCB8-9B81-A86E-F93236DA202A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78;p64">
              <a:extLst>
                <a:ext uri="{FF2B5EF4-FFF2-40B4-BE49-F238E27FC236}">
                  <a16:creationId xmlns:a16="http://schemas.microsoft.com/office/drawing/2014/main" id="{E0DD781F-79BE-1F41-AA0B-C721BEE5DB0C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79;p64">
              <a:extLst>
                <a:ext uri="{FF2B5EF4-FFF2-40B4-BE49-F238E27FC236}">
                  <a16:creationId xmlns:a16="http://schemas.microsoft.com/office/drawing/2014/main" id="{0738F0D0-C118-20BE-8149-D2759D51C3E8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80;p64">
              <a:extLst>
                <a:ext uri="{FF2B5EF4-FFF2-40B4-BE49-F238E27FC236}">
                  <a16:creationId xmlns:a16="http://schemas.microsoft.com/office/drawing/2014/main" id="{FAEEF555-26AB-B456-8456-133643A9F7F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81;p64">
              <a:extLst>
                <a:ext uri="{FF2B5EF4-FFF2-40B4-BE49-F238E27FC236}">
                  <a16:creationId xmlns:a16="http://schemas.microsoft.com/office/drawing/2014/main" id="{1B8588B1-16E9-C3F9-CB4A-99A91A1C7C3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82;p64">
              <a:extLst>
                <a:ext uri="{FF2B5EF4-FFF2-40B4-BE49-F238E27FC236}">
                  <a16:creationId xmlns:a16="http://schemas.microsoft.com/office/drawing/2014/main" id="{1E23EAD7-7DBD-F00D-96BA-6F8492E1CC11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83;p64">
              <a:extLst>
                <a:ext uri="{FF2B5EF4-FFF2-40B4-BE49-F238E27FC236}">
                  <a16:creationId xmlns:a16="http://schemas.microsoft.com/office/drawing/2014/main" id="{579486F5-0B10-7AEA-0253-2237927FE95D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84;p64">
              <a:extLst>
                <a:ext uri="{FF2B5EF4-FFF2-40B4-BE49-F238E27FC236}">
                  <a16:creationId xmlns:a16="http://schemas.microsoft.com/office/drawing/2014/main" id="{505064C7-7994-77F3-F605-8EF5E5905A61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85;p64">
              <a:extLst>
                <a:ext uri="{FF2B5EF4-FFF2-40B4-BE49-F238E27FC236}">
                  <a16:creationId xmlns:a16="http://schemas.microsoft.com/office/drawing/2014/main" id="{627BDBE0-8344-F9C5-DDD9-FBE0F0CC5120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86;p64">
              <a:extLst>
                <a:ext uri="{FF2B5EF4-FFF2-40B4-BE49-F238E27FC236}">
                  <a16:creationId xmlns:a16="http://schemas.microsoft.com/office/drawing/2014/main" id="{634B5126-E913-041E-CBF0-AA4F1543A3B6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87;p64">
              <a:extLst>
                <a:ext uri="{FF2B5EF4-FFF2-40B4-BE49-F238E27FC236}">
                  <a16:creationId xmlns:a16="http://schemas.microsoft.com/office/drawing/2014/main" id="{73830F84-B95B-8F80-D650-20BE0F277F93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88;p64">
              <a:extLst>
                <a:ext uri="{FF2B5EF4-FFF2-40B4-BE49-F238E27FC236}">
                  <a16:creationId xmlns:a16="http://schemas.microsoft.com/office/drawing/2014/main" id="{E3C6F6F4-8381-E07B-6874-593D5F3CCBE6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89;p64">
              <a:extLst>
                <a:ext uri="{FF2B5EF4-FFF2-40B4-BE49-F238E27FC236}">
                  <a16:creationId xmlns:a16="http://schemas.microsoft.com/office/drawing/2014/main" id="{09B3A046-967E-5050-86B8-69D5753D6EC5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90;p64">
              <a:extLst>
                <a:ext uri="{FF2B5EF4-FFF2-40B4-BE49-F238E27FC236}">
                  <a16:creationId xmlns:a16="http://schemas.microsoft.com/office/drawing/2014/main" id="{5E314C21-5D4F-E1DF-9458-E05D5F15B9B3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91;p64">
              <a:extLst>
                <a:ext uri="{FF2B5EF4-FFF2-40B4-BE49-F238E27FC236}">
                  <a16:creationId xmlns:a16="http://schemas.microsoft.com/office/drawing/2014/main" id="{6707A0A8-B44B-9595-C751-4AEAD4440A52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92;p64">
              <a:extLst>
                <a:ext uri="{FF2B5EF4-FFF2-40B4-BE49-F238E27FC236}">
                  <a16:creationId xmlns:a16="http://schemas.microsoft.com/office/drawing/2014/main" id="{B4042126-220B-A259-84E2-72C548D7A0D3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93;p64">
              <a:extLst>
                <a:ext uri="{FF2B5EF4-FFF2-40B4-BE49-F238E27FC236}">
                  <a16:creationId xmlns:a16="http://schemas.microsoft.com/office/drawing/2014/main" id="{8D402020-C093-D244-AC5D-ABDA7AADFB90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94;p64">
              <a:extLst>
                <a:ext uri="{FF2B5EF4-FFF2-40B4-BE49-F238E27FC236}">
                  <a16:creationId xmlns:a16="http://schemas.microsoft.com/office/drawing/2014/main" id="{488F9975-E093-96AA-0D41-EDC35DB22ABB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95;p64">
              <a:extLst>
                <a:ext uri="{FF2B5EF4-FFF2-40B4-BE49-F238E27FC236}">
                  <a16:creationId xmlns:a16="http://schemas.microsoft.com/office/drawing/2014/main" id="{DB5E2214-42C3-1B60-A806-E50F39EEC1FF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96;p64">
              <a:extLst>
                <a:ext uri="{FF2B5EF4-FFF2-40B4-BE49-F238E27FC236}">
                  <a16:creationId xmlns:a16="http://schemas.microsoft.com/office/drawing/2014/main" id="{BB19D644-0D55-FFF1-D914-31F5AC856E03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97;p64">
              <a:extLst>
                <a:ext uri="{FF2B5EF4-FFF2-40B4-BE49-F238E27FC236}">
                  <a16:creationId xmlns:a16="http://schemas.microsoft.com/office/drawing/2014/main" id="{35E53E06-A600-6578-8C00-29F46A28D209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98;p64">
              <a:extLst>
                <a:ext uri="{FF2B5EF4-FFF2-40B4-BE49-F238E27FC236}">
                  <a16:creationId xmlns:a16="http://schemas.microsoft.com/office/drawing/2014/main" id="{789D5775-5F69-BBA4-9BB5-D1825651E180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99;p64">
              <a:extLst>
                <a:ext uri="{FF2B5EF4-FFF2-40B4-BE49-F238E27FC236}">
                  <a16:creationId xmlns:a16="http://schemas.microsoft.com/office/drawing/2014/main" id="{F139C97D-FB93-1895-48B7-2BE6FD64E722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200;p64">
              <a:extLst>
                <a:ext uri="{FF2B5EF4-FFF2-40B4-BE49-F238E27FC236}">
                  <a16:creationId xmlns:a16="http://schemas.microsoft.com/office/drawing/2014/main" id="{1FF0DCEE-E49B-F069-60E5-6EE16A04B7D3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201;p64">
              <a:extLst>
                <a:ext uri="{FF2B5EF4-FFF2-40B4-BE49-F238E27FC236}">
                  <a16:creationId xmlns:a16="http://schemas.microsoft.com/office/drawing/2014/main" id="{EAEB1722-000F-377A-9FC8-40E81E61082E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202;p64">
              <a:extLst>
                <a:ext uri="{FF2B5EF4-FFF2-40B4-BE49-F238E27FC236}">
                  <a16:creationId xmlns:a16="http://schemas.microsoft.com/office/drawing/2014/main" id="{1DFAF476-41FB-AD7B-66EC-AFB9504BA118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203;p64">
              <a:extLst>
                <a:ext uri="{FF2B5EF4-FFF2-40B4-BE49-F238E27FC236}">
                  <a16:creationId xmlns:a16="http://schemas.microsoft.com/office/drawing/2014/main" id="{7CD0D399-677E-7421-1FCC-59062D003505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204;p64">
              <a:extLst>
                <a:ext uri="{FF2B5EF4-FFF2-40B4-BE49-F238E27FC236}">
                  <a16:creationId xmlns:a16="http://schemas.microsoft.com/office/drawing/2014/main" id="{B6EC92A8-51AF-DFC1-1826-2F7FBE1DA22D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205;p64">
              <a:extLst>
                <a:ext uri="{FF2B5EF4-FFF2-40B4-BE49-F238E27FC236}">
                  <a16:creationId xmlns:a16="http://schemas.microsoft.com/office/drawing/2014/main" id="{4B0E4E95-FAED-8F52-52E0-CECECF89981C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206;p64">
              <a:extLst>
                <a:ext uri="{FF2B5EF4-FFF2-40B4-BE49-F238E27FC236}">
                  <a16:creationId xmlns:a16="http://schemas.microsoft.com/office/drawing/2014/main" id="{C9B89844-9F01-29DC-7014-BC98824DABF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207;p64">
              <a:extLst>
                <a:ext uri="{FF2B5EF4-FFF2-40B4-BE49-F238E27FC236}">
                  <a16:creationId xmlns:a16="http://schemas.microsoft.com/office/drawing/2014/main" id="{047BD7F2-14E5-A8A7-025E-C324FA1DFFC7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208;p64">
              <a:extLst>
                <a:ext uri="{FF2B5EF4-FFF2-40B4-BE49-F238E27FC236}">
                  <a16:creationId xmlns:a16="http://schemas.microsoft.com/office/drawing/2014/main" id="{A4E2C501-247A-9195-D399-E4AD5BDFF874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209;p64">
              <a:extLst>
                <a:ext uri="{FF2B5EF4-FFF2-40B4-BE49-F238E27FC236}">
                  <a16:creationId xmlns:a16="http://schemas.microsoft.com/office/drawing/2014/main" id="{0E048C29-9E4C-2059-7B17-00B78857BB6D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210;p64">
              <a:extLst>
                <a:ext uri="{FF2B5EF4-FFF2-40B4-BE49-F238E27FC236}">
                  <a16:creationId xmlns:a16="http://schemas.microsoft.com/office/drawing/2014/main" id="{26D4D598-67CF-5CBA-54A7-5E5800EC9E7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211;p64">
              <a:extLst>
                <a:ext uri="{FF2B5EF4-FFF2-40B4-BE49-F238E27FC236}">
                  <a16:creationId xmlns:a16="http://schemas.microsoft.com/office/drawing/2014/main" id="{1D498A2E-FDF8-81E8-944A-DCC8BE5DED44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212;p64">
              <a:extLst>
                <a:ext uri="{FF2B5EF4-FFF2-40B4-BE49-F238E27FC236}">
                  <a16:creationId xmlns:a16="http://schemas.microsoft.com/office/drawing/2014/main" id="{E9ABBF5B-86FA-5B90-544E-7CC499B079CF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213;p64">
              <a:extLst>
                <a:ext uri="{FF2B5EF4-FFF2-40B4-BE49-F238E27FC236}">
                  <a16:creationId xmlns:a16="http://schemas.microsoft.com/office/drawing/2014/main" id="{BC021D23-4CD0-D1DB-B00A-B4E2AF954DCB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214;p64">
              <a:extLst>
                <a:ext uri="{FF2B5EF4-FFF2-40B4-BE49-F238E27FC236}">
                  <a16:creationId xmlns:a16="http://schemas.microsoft.com/office/drawing/2014/main" id="{719A15BC-27B8-E314-FB6F-303E417C082F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215;p64">
              <a:extLst>
                <a:ext uri="{FF2B5EF4-FFF2-40B4-BE49-F238E27FC236}">
                  <a16:creationId xmlns:a16="http://schemas.microsoft.com/office/drawing/2014/main" id="{964C8122-02DD-BB73-DE68-2D41134EDAF3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216;p64">
              <a:extLst>
                <a:ext uri="{FF2B5EF4-FFF2-40B4-BE49-F238E27FC236}">
                  <a16:creationId xmlns:a16="http://schemas.microsoft.com/office/drawing/2014/main" id="{A0FFF025-D552-DDC8-E0E1-F659A74FA952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217;p64">
              <a:extLst>
                <a:ext uri="{FF2B5EF4-FFF2-40B4-BE49-F238E27FC236}">
                  <a16:creationId xmlns:a16="http://schemas.microsoft.com/office/drawing/2014/main" id="{11F0D1E1-C9CB-EBF9-6701-73880A762D8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218;p64">
              <a:extLst>
                <a:ext uri="{FF2B5EF4-FFF2-40B4-BE49-F238E27FC236}">
                  <a16:creationId xmlns:a16="http://schemas.microsoft.com/office/drawing/2014/main" id="{3BD6AFC5-2815-66D4-8970-807E5671646E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219;p64">
              <a:extLst>
                <a:ext uri="{FF2B5EF4-FFF2-40B4-BE49-F238E27FC236}">
                  <a16:creationId xmlns:a16="http://schemas.microsoft.com/office/drawing/2014/main" id="{1A77EC04-2C1A-FD6D-1A4D-55F7768ED588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220;p64">
              <a:extLst>
                <a:ext uri="{FF2B5EF4-FFF2-40B4-BE49-F238E27FC236}">
                  <a16:creationId xmlns:a16="http://schemas.microsoft.com/office/drawing/2014/main" id="{21050CA9-D1EA-B433-39BA-8B753AE09CE0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221;p64">
              <a:extLst>
                <a:ext uri="{FF2B5EF4-FFF2-40B4-BE49-F238E27FC236}">
                  <a16:creationId xmlns:a16="http://schemas.microsoft.com/office/drawing/2014/main" id="{4F76FD7E-1469-DD01-B517-4E6125427EDC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222;p64">
              <a:extLst>
                <a:ext uri="{FF2B5EF4-FFF2-40B4-BE49-F238E27FC236}">
                  <a16:creationId xmlns:a16="http://schemas.microsoft.com/office/drawing/2014/main" id="{78926AAC-00F1-E6BE-FB7C-9B0CBFF905D0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223;p64">
              <a:extLst>
                <a:ext uri="{FF2B5EF4-FFF2-40B4-BE49-F238E27FC236}">
                  <a16:creationId xmlns:a16="http://schemas.microsoft.com/office/drawing/2014/main" id="{88566A30-92DA-84D4-AF50-6F62F88748A1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224;p64">
              <a:extLst>
                <a:ext uri="{FF2B5EF4-FFF2-40B4-BE49-F238E27FC236}">
                  <a16:creationId xmlns:a16="http://schemas.microsoft.com/office/drawing/2014/main" id="{45DC1F34-76F1-FE5B-58F7-D51BD3030557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225;p64">
              <a:extLst>
                <a:ext uri="{FF2B5EF4-FFF2-40B4-BE49-F238E27FC236}">
                  <a16:creationId xmlns:a16="http://schemas.microsoft.com/office/drawing/2014/main" id="{9A3DF8AF-F27E-0603-BBC2-5514C77D29FD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226;p64">
              <a:extLst>
                <a:ext uri="{FF2B5EF4-FFF2-40B4-BE49-F238E27FC236}">
                  <a16:creationId xmlns:a16="http://schemas.microsoft.com/office/drawing/2014/main" id="{A61184FF-F4BF-97DA-151F-CC55837A233F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227;p64">
              <a:extLst>
                <a:ext uri="{FF2B5EF4-FFF2-40B4-BE49-F238E27FC236}">
                  <a16:creationId xmlns:a16="http://schemas.microsoft.com/office/drawing/2014/main" id="{E45FCA6A-BAC9-0E72-B83F-93AE57F1F3A4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228;p64">
              <a:extLst>
                <a:ext uri="{FF2B5EF4-FFF2-40B4-BE49-F238E27FC236}">
                  <a16:creationId xmlns:a16="http://schemas.microsoft.com/office/drawing/2014/main" id="{06A20879-DC8B-AA78-E26C-46E4778D7F5F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229;p64">
              <a:extLst>
                <a:ext uri="{FF2B5EF4-FFF2-40B4-BE49-F238E27FC236}">
                  <a16:creationId xmlns:a16="http://schemas.microsoft.com/office/drawing/2014/main" id="{F1379D52-FDD8-350B-F847-4EAE4F7B5AD1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230;p64">
              <a:extLst>
                <a:ext uri="{FF2B5EF4-FFF2-40B4-BE49-F238E27FC236}">
                  <a16:creationId xmlns:a16="http://schemas.microsoft.com/office/drawing/2014/main" id="{29C02F2F-5E71-F573-5B8C-FF7B183E84A1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231;p64">
              <a:extLst>
                <a:ext uri="{FF2B5EF4-FFF2-40B4-BE49-F238E27FC236}">
                  <a16:creationId xmlns:a16="http://schemas.microsoft.com/office/drawing/2014/main" id="{5C21A2A7-E5F4-0002-1CB0-49499BE293F9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232;p64">
              <a:extLst>
                <a:ext uri="{FF2B5EF4-FFF2-40B4-BE49-F238E27FC236}">
                  <a16:creationId xmlns:a16="http://schemas.microsoft.com/office/drawing/2014/main" id="{B3F2739D-96D3-1263-33B0-7F4BF0D74788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233;p64">
              <a:extLst>
                <a:ext uri="{FF2B5EF4-FFF2-40B4-BE49-F238E27FC236}">
                  <a16:creationId xmlns:a16="http://schemas.microsoft.com/office/drawing/2014/main" id="{4F094AE7-6687-3258-09C1-0B2D09205509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234;p64">
              <a:extLst>
                <a:ext uri="{FF2B5EF4-FFF2-40B4-BE49-F238E27FC236}">
                  <a16:creationId xmlns:a16="http://schemas.microsoft.com/office/drawing/2014/main" id="{7BDFA6E0-CDAB-53B6-6BA2-EAEBD64796A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235;p64">
              <a:extLst>
                <a:ext uri="{FF2B5EF4-FFF2-40B4-BE49-F238E27FC236}">
                  <a16:creationId xmlns:a16="http://schemas.microsoft.com/office/drawing/2014/main" id="{B8F01E73-EE1D-2323-9A80-81B8E424BA37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236;p64">
              <a:extLst>
                <a:ext uri="{FF2B5EF4-FFF2-40B4-BE49-F238E27FC236}">
                  <a16:creationId xmlns:a16="http://schemas.microsoft.com/office/drawing/2014/main" id="{0E2FA1E4-BEE6-9A4B-E6A8-468DB59D5F6B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37;p64">
              <a:extLst>
                <a:ext uri="{FF2B5EF4-FFF2-40B4-BE49-F238E27FC236}">
                  <a16:creationId xmlns:a16="http://schemas.microsoft.com/office/drawing/2014/main" id="{9DB225D7-FE15-A5E0-BEE1-3F43211EBAFF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38;p64">
              <a:extLst>
                <a:ext uri="{FF2B5EF4-FFF2-40B4-BE49-F238E27FC236}">
                  <a16:creationId xmlns:a16="http://schemas.microsoft.com/office/drawing/2014/main" id="{A867571F-3207-A20C-800A-3CAC48617821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39;p64">
              <a:extLst>
                <a:ext uri="{FF2B5EF4-FFF2-40B4-BE49-F238E27FC236}">
                  <a16:creationId xmlns:a16="http://schemas.microsoft.com/office/drawing/2014/main" id="{C8DDC6DC-A8C6-7488-61E5-CA41169E30B4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40;p64">
              <a:extLst>
                <a:ext uri="{FF2B5EF4-FFF2-40B4-BE49-F238E27FC236}">
                  <a16:creationId xmlns:a16="http://schemas.microsoft.com/office/drawing/2014/main" id="{51C73A9B-7E9B-4588-DC7E-5B10F01BF36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olo 3">
            <a:extLst>
              <a:ext uri="{FF2B5EF4-FFF2-40B4-BE49-F238E27FC236}">
                <a16:creationId xmlns:a16="http://schemas.microsoft.com/office/drawing/2014/main" id="{AE44C40C-1442-7727-B8A6-DA9E7FDB0140}"/>
              </a:ext>
            </a:extLst>
          </p:cNvPr>
          <p:cNvSpPr txBox="1">
            <a:spLocks/>
          </p:cNvSpPr>
          <p:nvPr/>
        </p:nvSpPr>
        <p:spPr>
          <a:xfrm>
            <a:off x="-8891184" y="1625696"/>
            <a:ext cx="9144000" cy="153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8000" dirty="0"/>
              <a:t>Grazie per </a:t>
            </a:r>
            <a:br>
              <a:rPr lang="it-IT" sz="8000" dirty="0"/>
            </a:br>
            <a:endParaRPr lang="it-IT" sz="4800" dirty="0">
              <a:solidFill>
                <a:srgbClr val="77C6FC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4C14B69-B887-7C00-5D2F-75C27FBF3508}"/>
              </a:ext>
            </a:extLst>
          </p:cNvPr>
          <p:cNvSpPr txBox="1"/>
          <p:nvPr/>
        </p:nvSpPr>
        <p:spPr>
          <a:xfrm>
            <a:off x="11169311" y="2398735"/>
            <a:ext cx="5650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77C6FC"/>
                </a:solidFill>
                <a:latin typeface="Fjalla One"/>
                <a:sym typeface="Fjalla One"/>
              </a:rPr>
              <a:t>l’attenzione!</a:t>
            </a:r>
          </a:p>
        </p:txBody>
      </p:sp>
      <p:sp>
        <p:nvSpPr>
          <p:cNvPr id="31" name="Google Shape;2138;p37">
            <a:extLst>
              <a:ext uri="{FF2B5EF4-FFF2-40B4-BE49-F238E27FC236}">
                <a16:creationId xmlns:a16="http://schemas.microsoft.com/office/drawing/2014/main" id="{F3CD391A-837F-DEE5-A44F-4607AC46C37E}"/>
              </a:ext>
            </a:extLst>
          </p:cNvPr>
          <p:cNvSpPr txBox="1">
            <a:spLocks/>
          </p:cNvSpPr>
          <p:nvPr/>
        </p:nvSpPr>
        <p:spPr>
          <a:xfrm>
            <a:off x="451803" y="400871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>
                <a:solidFill>
                  <a:srgbClr val="77C6FC"/>
                </a:solidFill>
              </a:rPr>
              <a:t>Conclusioni</a:t>
            </a:r>
            <a:endParaRPr lang="it-IT" sz="5400" dirty="0">
              <a:solidFill>
                <a:srgbClr val="77C6FC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82DFFB-40CA-86D0-C31C-2389737BBABD}"/>
              </a:ext>
            </a:extLst>
          </p:cNvPr>
          <p:cNvSpPr txBox="1"/>
          <p:nvPr/>
        </p:nvSpPr>
        <p:spPr>
          <a:xfrm>
            <a:off x="546887" y="1417198"/>
            <a:ext cx="54894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Attraverso la blockchain abbiamo creato </a:t>
            </a:r>
            <a:r>
              <a:rPr lang="it-IT" sz="2800" b="1" dirty="0" err="1">
                <a:solidFill>
                  <a:srgbClr val="77C6FC"/>
                </a:solidFill>
                <a:latin typeface="Barlow Semi Condensed"/>
              </a:rPr>
              <a:t>MedChain</a:t>
            </a:r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, una soluzione </a:t>
            </a:r>
            <a:r>
              <a:rPr lang="it-IT" sz="2800" b="1" dirty="0">
                <a:solidFill>
                  <a:srgbClr val="77C6FC"/>
                </a:solidFill>
                <a:latin typeface="Barlow Semi Condensed"/>
              </a:rPr>
              <a:t>sicura </a:t>
            </a:r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e</a:t>
            </a:r>
            <a:r>
              <a:rPr lang="it-IT" sz="2800" b="1" dirty="0">
                <a:solidFill>
                  <a:schemeClr val="dk2"/>
                </a:solidFill>
                <a:latin typeface="Barlow Semi Condensed"/>
              </a:rPr>
              <a:t> </a:t>
            </a:r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adatta per lo scopo desiderato. </a:t>
            </a:r>
          </a:p>
          <a:p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I pazienti grazie a questa piattaforma saranno in grado di monitorare i propri dati in maniera del tutto sicura.</a:t>
            </a:r>
          </a:p>
        </p:txBody>
      </p:sp>
      <p:pic>
        <p:nvPicPr>
          <p:cNvPr id="1897" name="Immagine 1896" descr="Immagine che contiene scuro, illuminato, luce, notte&#10;&#10;Descrizione generata automaticamente">
            <a:extLst>
              <a:ext uri="{FF2B5EF4-FFF2-40B4-BE49-F238E27FC236}">
                <a16:creationId xmlns:a16="http://schemas.microsoft.com/office/drawing/2014/main" id="{D35C1EDB-F495-398A-AEA2-B451E1E0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36726">
            <a:off x="5824675" y="-436219"/>
            <a:ext cx="5618947" cy="5618947"/>
          </a:xfrm>
          <a:prstGeom prst="rect">
            <a:avLst/>
          </a:prstGeom>
        </p:spPr>
      </p:pic>
      <p:sp>
        <p:nvSpPr>
          <p:cNvPr id="5" name="Google Shape;2138;p37">
            <a:extLst>
              <a:ext uri="{FF2B5EF4-FFF2-40B4-BE49-F238E27FC236}">
                <a16:creationId xmlns:a16="http://schemas.microsoft.com/office/drawing/2014/main" id="{78D80D85-AE46-FF44-28E8-86763E24A192}"/>
              </a:ext>
            </a:extLst>
          </p:cNvPr>
          <p:cNvSpPr txBox="1">
            <a:spLocks/>
          </p:cNvSpPr>
          <p:nvPr/>
        </p:nvSpPr>
        <p:spPr>
          <a:xfrm>
            <a:off x="-5420821" y="400871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>
                <a:solidFill>
                  <a:srgbClr val="77C6FC"/>
                </a:solidFill>
              </a:rPr>
              <a:t>Sviluppi futuri</a:t>
            </a:r>
            <a:endParaRPr lang="it-IT" sz="5400" dirty="0">
              <a:solidFill>
                <a:srgbClr val="77C6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8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F9730E5A-4E81-0225-5280-B8622413600B}"/>
              </a:ext>
            </a:extLst>
          </p:cNvPr>
          <p:cNvGrpSpPr/>
          <p:nvPr/>
        </p:nvGrpSpPr>
        <p:grpSpPr>
          <a:xfrm>
            <a:off x="10246603" y="948537"/>
            <a:ext cx="4102443" cy="4223834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EA6FB7D3-6A03-2A93-F3A5-7273C070D09B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1;p64">
              <a:extLst>
                <a:ext uri="{FF2B5EF4-FFF2-40B4-BE49-F238E27FC236}">
                  <a16:creationId xmlns:a16="http://schemas.microsoft.com/office/drawing/2014/main" id="{BAF1DEE8-48C4-1076-45A5-E0ED0BB44232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2;p64">
              <a:extLst>
                <a:ext uri="{FF2B5EF4-FFF2-40B4-BE49-F238E27FC236}">
                  <a16:creationId xmlns:a16="http://schemas.microsoft.com/office/drawing/2014/main" id="{FA28A8EB-C4FE-6FC3-DCD5-EC803118AB4C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3;p64">
              <a:extLst>
                <a:ext uri="{FF2B5EF4-FFF2-40B4-BE49-F238E27FC236}">
                  <a16:creationId xmlns:a16="http://schemas.microsoft.com/office/drawing/2014/main" id="{6E471ABD-B1C4-15A4-3878-44CEED398F0A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4;p64">
              <a:extLst>
                <a:ext uri="{FF2B5EF4-FFF2-40B4-BE49-F238E27FC236}">
                  <a16:creationId xmlns:a16="http://schemas.microsoft.com/office/drawing/2014/main" id="{A7DEDC76-5589-4B7E-8798-DBECF69EE667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5;p64">
              <a:extLst>
                <a:ext uri="{FF2B5EF4-FFF2-40B4-BE49-F238E27FC236}">
                  <a16:creationId xmlns:a16="http://schemas.microsoft.com/office/drawing/2014/main" id="{66B5707C-FA45-3D98-8A67-F796E26A56C1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6;p64">
              <a:extLst>
                <a:ext uri="{FF2B5EF4-FFF2-40B4-BE49-F238E27FC236}">
                  <a16:creationId xmlns:a16="http://schemas.microsoft.com/office/drawing/2014/main" id="{A13F64A1-B4C5-4108-2C13-FE0458438AD5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7;p64">
              <a:extLst>
                <a:ext uri="{FF2B5EF4-FFF2-40B4-BE49-F238E27FC236}">
                  <a16:creationId xmlns:a16="http://schemas.microsoft.com/office/drawing/2014/main" id="{161185EF-C6D1-6A34-1E90-9BD9584FD1C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8;p64">
              <a:extLst>
                <a:ext uri="{FF2B5EF4-FFF2-40B4-BE49-F238E27FC236}">
                  <a16:creationId xmlns:a16="http://schemas.microsoft.com/office/drawing/2014/main" id="{4CCDA039-4EBE-E18E-31E1-CD4C9C11DA66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9;p64">
              <a:extLst>
                <a:ext uri="{FF2B5EF4-FFF2-40B4-BE49-F238E27FC236}">
                  <a16:creationId xmlns:a16="http://schemas.microsoft.com/office/drawing/2014/main" id="{37711D1B-1441-EE7A-B556-0F494A303CFF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0;p64">
              <a:extLst>
                <a:ext uri="{FF2B5EF4-FFF2-40B4-BE49-F238E27FC236}">
                  <a16:creationId xmlns:a16="http://schemas.microsoft.com/office/drawing/2014/main" id="{6524CCE1-B7A0-BB8E-7077-91BAE2E74D06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1;p64">
              <a:extLst>
                <a:ext uri="{FF2B5EF4-FFF2-40B4-BE49-F238E27FC236}">
                  <a16:creationId xmlns:a16="http://schemas.microsoft.com/office/drawing/2014/main" id="{04C0FBD2-EAA2-280E-DD99-E74C93955C6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2;p64">
              <a:extLst>
                <a:ext uri="{FF2B5EF4-FFF2-40B4-BE49-F238E27FC236}">
                  <a16:creationId xmlns:a16="http://schemas.microsoft.com/office/drawing/2014/main" id="{49EF6FD3-35FA-8C5F-D906-B091A148446C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3;p64">
              <a:extLst>
                <a:ext uri="{FF2B5EF4-FFF2-40B4-BE49-F238E27FC236}">
                  <a16:creationId xmlns:a16="http://schemas.microsoft.com/office/drawing/2014/main" id="{1602B56A-0478-281B-8E46-C8940A07B4EE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4;p64">
              <a:extLst>
                <a:ext uri="{FF2B5EF4-FFF2-40B4-BE49-F238E27FC236}">
                  <a16:creationId xmlns:a16="http://schemas.microsoft.com/office/drawing/2014/main" id="{668A6079-0316-E0C3-A047-11AF76AB3904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5;p64">
              <a:extLst>
                <a:ext uri="{FF2B5EF4-FFF2-40B4-BE49-F238E27FC236}">
                  <a16:creationId xmlns:a16="http://schemas.microsoft.com/office/drawing/2014/main" id="{08B189BB-CDF7-39C8-A20E-19E4BB35222B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6;p64">
              <a:extLst>
                <a:ext uri="{FF2B5EF4-FFF2-40B4-BE49-F238E27FC236}">
                  <a16:creationId xmlns:a16="http://schemas.microsoft.com/office/drawing/2014/main" id="{FF9A1C5B-EF58-565B-2154-F3FB9390104C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7;p64">
              <a:extLst>
                <a:ext uri="{FF2B5EF4-FFF2-40B4-BE49-F238E27FC236}">
                  <a16:creationId xmlns:a16="http://schemas.microsoft.com/office/drawing/2014/main" id="{16C1299B-45A9-6D3C-E308-C2C0F4BC5135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8;p64">
              <a:extLst>
                <a:ext uri="{FF2B5EF4-FFF2-40B4-BE49-F238E27FC236}">
                  <a16:creationId xmlns:a16="http://schemas.microsoft.com/office/drawing/2014/main" id="{6DC5538B-9E39-40BD-7293-5AB6DB86B952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39;p64">
              <a:extLst>
                <a:ext uri="{FF2B5EF4-FFF2-40B4-BE49-F238E27FC236}">
                  <a16:creationId xmlns:a16="http://schemas.microsoft.com/office/drawing/2014/main" id="{994878A6-EF87-10B7-1F67-7B2F8B223A42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0;p64">
              <a:extLst>
                <a:ext uri="{FF2B5EF4-FFF2-40B4-BE49-F238E27FC236}">
                  <a16:creationId xmlns:a16="http://schemas.microsoft.com/office/drawing/2014/main" id="{86C81374-F5B5-2D2A-EFAB-53B62F2B14D7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1;p64">
              <a:extLst>
                <a:ext uri="{FF2B5EF4-FFF2-40B4-BE49-F238E27FC236}">
                  <a16:creationId xmlns:a16="http://schemas.microsoft.com/office/drawing/2014/main" id="{6AB7B7DA-3DCF-7804-2A36-94D08E257B9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2;p64">
              <a:extLst>
                <a:ext uri="{FF2B5EF4-FFF2-40B4-BE49-F238E27FC236}">
                  <a16:creationId xmlns:a16="http://schemas.microsoft.com/office/drawing/2014/main" id="{5816BA58-B952-C61F-AD5F-9A4E17383946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3;p64">
              <a:extLst>
                <a:ext uri="{FF2B5EF4-FFF2-40B4-BE49-F238E27FC236}">
                  <a16:creationId xmlns:a16="http://schemas.microsoft.com/office/drawing/2014/main" id="{663A9250-6881-8D96-C4B4-987CE21E70D9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4;p64">
              <a:extLst>
                <a:ext uri="{FF2B5EF4-FFF2-40B4-BE49-F238E27FC236}">
                  <a16:creationId xmlns:a16="http://schemas.microsoft.com/office/drawing/2014/main" id="{BF2C6F45-220C-BFDD-DD62-F9C452A6681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5;p64">
              <a:extLst>
                <a:ext uri="{FF2B5EF4-FFF2-40B4-BE49-F238E27FC236}">
                  <a16:creationId xmlns:a16="http://schemas.microsoft.com/office/drawing/2014/main" id="{9EC59E37-E27F-367A-289C-7C38F1010A41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6;p64">
              <a:extLst>
                <a:ext uri="{FF2B5EF4-FFF2-40B4-BE49-F238E27FC236}">
                  <a16:creationId xmlns:a16="http://schemas.microsoft.com/office/drawing/2014/main" id="{1739E086-3030-D1B6-7FF2-8CFEB95DD5B1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47;p64">
              <a:extLst>
                <a:ext uri="{FF2B5EF4-FFF2-40B4-BE49-F238E27FC236}">
                  <a16:creationId xmlns:a16="http://schemas.microsoft.com/office/drawing/2014/main" id="{5FC7568F-6624-4B4F-AB22-9A25BC4ABAF1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48;p64">
              <a:extLst>
                <a:ext uri="{FF2B5EF4-FFF2-40B4-BE49-F238E27FC236}">
                  <a16:creationId xmlns:a16="http://schemas.microsoft.com/office/drawing/2014/main" id="{EDBB8275-F970-568D-260F-E5191DA6551B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49;p64">
              <a:extLst>
                <a:ext uri="{FF2B5EF4-FFF2-40B4-BE49-F238E27FC236}">
                  <a16:creationId xmlns:a16="http://schemas.microsoft.com/office/drawing/2014/main" id="{665973E1-71A8-613F-2BFE-4EC39FA4F7A0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0;p64">
              <a:extLst>
                <a:ext uri="{FF2B5EF4-FFF2-40B4-BE49-F238E27FC236}">
                  <a16:creationId xmlns:a16="http://schemas.microsoft.com/office/drawing/2014/main" id="{8015CE5A-A98D-43E5-1B47-9C10A7A09448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1;p64">
              <a:extLst>
                <a:ext uri="{FF2B5EF4-FFF2-40B4-BE49-F238E27FC236}">
                  <a16:creationId xmlns:a16="http://schemas.microsoft.com/office/drawing/2014/main" id="{1EA7E50B-2249-AEFB-D987-AAC20C698EAB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2;p64">
              <a:extLst>
                <a:ext uri="{FF2B5EF4-FFF2-40B4-BE49-F238E27FC236}">
                  <a16:creationId xmlns:a16="http://schemas.microsoft.com/office/drawing/2014/main" id="{0F5CEA41-783C-AC62-4887-E542104EE360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3;p64">
              <a:extLst>
                <a:ext uri="{FF2B5EF4-FFF2-40B4-BE49-F238E27FC236}">
                  <a16:creationId xmlns:a16="http://schemas.microsoft.com/office/drawing/2014/main" id="{C4C831B3-B2F3-3570-F8EA-62A068CC7FE4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54;p64">
              <a:extLst>
                <a:ext uri="{FF2B5EF4-FFF2-40B4-BE49-F238E27FC236}">
                  <a16:creationId xmlns:a16="http://schemas.microsoft.com/office/drawing/2014/main" id="{3D7C65B3-3DB8-B619-1F6D-0CD656C5CB4F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5;p64">
              <a:extLst>
                <a:ext uri="{FF2B5EF4-FFF2-40B4-BE49-F238E27FC236}">
                  <a16:creationId xmlns:a16="http://schemas.microsoft.com/office/drawing/2014/main" id="{B1C1B7A6-CD0E-2EB3-1386-C58854BBD5CC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56;p64">
              <a:extLst>
                <a:ext uri="{FF2B5EF4-FFF2-40B4-BE49-F238E27FC236}">
                  <a16:creationId xmlns:a16="http://schemas.microsoft.com/office/drawing/2014/main" id="{3E68EFA2-3B24-A290-0669-03077BB5B713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57;p64">
              <a:extLst>
                <a:ext uri="{FF2B5EF4-FFF2-40B4-BE49-F238E27FC236}">
                  <a16:creationId xmlns:a16="http://schemas.microsoft.com/office/drawing/2014/main" id="{96621145-69A8-FBAC-07AC-80B7BF0BCB37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58;p64">
              <a:extLst>
                <a:ext uri="{FF2B5EF4-FFF2-40B4-BE49-F238E27FC236}">
                  <a16:creationId xmlns:a16="http://schemas.microsoft.com/office/drawing/2014/main" id="{FBF33F80-EBF3-36D5-6D1D-99FE4BFFCB41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59;p64">
              <a:extLst>
                <a:ext uri="{FF2B5EF4-FFF2-40B4-BE49-F238E27FC236}">
                  <a16:creationId xmlns:a16="http://schemas.microsoft.com/office/drawing/2014/main" id="{0995163F-A769-E5B6-3BB1-CC23CF41436F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0;p64">
              <a:extLst>
                <a:ext uri="{FF2B5EF4-FFF2-40B4-BE49-F238E27FC236}">
                  <a16:creationId xmlns:a16="http://schemas.microsoft.com/office/drawing/2014/main" id="{8F28868F-5900-AB73-2505-3B7696C514CC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1;p64">
              <a:extLst>
                <a:ext uri="{FF2B5EF4-FFF2-40B4-BE49-F238E27FC236}">
                  <a16:creationId xmlns:a16="http://schemas.microsoft.com/office/drawing/2014/main" id="{F77699D6-D09D-02DA-9FC1-D50E6235AA5A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2;p64">
              <a:extLst>
                <a:ext uri="{FF2B5EF4-FFF2-40B4-BE49-F238E27FC236}">
                  <a16:creationId xmlns:a16="http://schemas.microsoft.com/office/drawing/2014/main" id="{88CEA079-7D50-63E7-E4DE-7A2D41130679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3;p64">
              <a:extLst>
                <a:ext uri="{FF2B5EF4-FFF2-40B4-BE49-F238E27FC236}">
                  <a16:creationId xmlns:a16="http://schemas.microsoft.com/office/drawing/2014/main" id="{6C29D329-67A6-2438-3B14-E7099BCC6232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4;p64">
              <a:extLst>
                <a:ext uri="{FF2B5EF4-FFF2-40B4-BE49-F238E27FC236}">
                  <a16:creationId xmlns:a16="http://schemas.microsoft.com/office/drawing/2014/main" id="{2D00FC8A-CE28-6262-E877-B66F9175FB28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5;p64">
              <a:extLst>
                <a:ext uri="{FF2B5EF4-FFF2-40B4-BE49-F238E27FC236}">
                  <a16:creationId xmlns:a16="http://schemas.microsoft.com/office/drawing/2014/main" id="{1D5F1F09-B58A-B264-311E-DBA24B7A0705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6;p64">
              <a:extLst>
                <a:ext uri="{FF2B5EF4-FFF2-40B4-BE49-F238E27FC236}">
                  <a16:creationId xmlns:a16="http://schemas.microsoft.com/office/drawing/2014/main" id="{144EFF64-6BC5-B369-0ACE-4D7540281C1C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67;p64">
              <a:extLst>
                <a:ext uri="{FF2B5EF4-FFF2-40B4-BE49-F238E27FC236}">
                  <a16:creationId xmlns:a16="http://schemas.microsoft.com/office/drawing/2014/main" id="{1BD17E4F-FEA3-F09C-44F6-58780FC47877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68;p64">
              <a:extLst>
                <a:ext uri="{FF2B5EF4-FFF2-40B4-BE49-F238E27FC236}">
                  <a16:creationId xmlns:a16="http://schemas.microsoft.com/office/drawing/2014/main" id="{61EE3E64-5BF6-574B-AE48-22EC860EE604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69;p64">
              <a:extLst>
                <a:ext uri="{FF2B5EF4-FFF2-40B4-BE49-F238E27FC236}">
                  <a16:creationId xmlns:a16="http://schemas.microsoft.com/office/drawing/2014/main" id="{8630EAF5-63D5-DAC2-7EA6-211AA3F88428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0;p64">
              <a:extLst>
                <a:ext uri="{FF2B5EF4-FFF2-40B4-BE49-F238E27FC236}">
                  <a16:creationId xmlns:a16="http://schemas.microsoft.com/office/drawing/2014/main" id="{A6806D8F-9F08-5F8E-BE6C-C3AC5C745496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1;p64">
              <a:extLst>
                <a:ext uri="{FF2B5EF4-FFF2-40B4-BE49-F238E27FC236}">
                  <a16:creationId xmlns:a16="http://schemas.microsoft.com/office/drawing/2014/main" id="{F889B531-847E-E929-0D81-B23F29E19DCF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2;p64">
              <a:extLst>
                <a:ext uri="{FF2B5EF4-FFF2-40B4-BE49-F238E27FC236}">
                  <a16:creationId xmlns:a16="http://schemas.microsoft.com/office/drawing/2014/main" id="{4176A454-1E51-B56E-3A4A-063AA0206C50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3;p64">
              <a:extLst>
                <a:ext uri="{FF2B5EF4-FFF2-40B4-BE49-F238E27FC236}">
                  <a16:creationId xmlns:a16="http://schemas.microsoft.com/office/drawing/2014/main" id="{8C4BA2CC-7497-5643-0F50-F557A6CDDBAB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74;p64">
              <a:extLst>
                <a:ext uri="{FF2B5EF4-FFF2-40B4-BE49-F238E27FC236}">
                  <a16:creationId xmlns:a16="http://schemas.microsoft.com/office/drawing/2014/main" id="{36D839BD-52BB-6842-EFAC-7CCFD60C5653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75;p64">
              <a:extLst>
                <a:ext uri="{FF2B5EF4-FFF2-40B4-BE49-F238E27FC236}">
                  <a16:creationId xmlns:a16="http://schemas.microsoft.com/office/drawing/2014/main" id="{3FB5AF27-5E41-F156-EF02-A12101740CF9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76;p64">
              <a:extLst>
                <a:ext uri="{FF2B5EF4-FFF2-40B4-BE49-F238E27FC236}">
                  <a16:creationId xmlns:a16="http://schemas.microsoft.com/office/drawing/2014/main" id="{3A1BEA34-69D8-90CB-7C5C-D981D8C6C575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77;p64">
              <a:extLst>
                <a:ext uri="{FF2B5EF4-FFF2-40B4-BE49-F238E27FC236}">
                  <a16:creationId xmlns:a16="http://schemas.microsoft.com/office/drawing/2014/main" id="{513AECEE-EE70-9D98-A7AC-8683032E64A5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78;p64">
              <a:extLst>
                <a:ext uri="{FF2B5EF4-FFF2-40B4-BE49-F238E27FC236}">
                  <a16:creationId xmlns:a16="http://schemas.microsoft.com/office/drawing/2014/main" id="{528CD5E4-91B8-A878-2743-785E8458C000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79;p64">
              <a:extLst>
                <a:ext uri="{FF2B5EF4-FFF2-40B4-BE49-F238E27FC236}">
                  <a16:creationId xmlns:a16="http://schemas.microsoft.com/office/drawing/2014/main" id="{210BD79E-7872-8542-543A-DDD77A031860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0;p64">
              <a:extLst>
                <a:ext uri="{FF2B5EF4-FFF2-40B4-BE49-F238E27FC236}">
                  <a16:creationId xmlns:a16="http://schemas.microsoft.com/office/drawing/2014/main" id="{C25C3E39-CA67-2D49-D821-3A914F557856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1;p64">
              <a:extLst>
                <a:ext uri="{FF2B5EF4-FFF2-40B4-BE49-F238E27FC236}">
                  <a16:creationId xmlns:a16="http://schemas.microsoft.com/office/drawing/2014/main" id="{FF9FC4BA-1F4B-F2C4-5C31-A60B4C04D877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2;p64">
              <a:extLst>
                <a:ext uri="{FF2B5EF4-FFF2-40B4-BE49-F238E27FC236}">
                  <a16:creationId xmlns:a16="http://schemas.microsoft.com/office/drawing/2014/main" id="{53522622-8644-CBA2-BC68-9E907817D4EA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3;p64">
              <a:extLst>
                <a:ext uri="{FF2B5EF4-FFF2-40B4-BE49-F238E27FC236}">
                  <a16:creationId xmlns:a16="http://schemas.microsoft.com/office/drawing/2014/main" id="{180B0812-BBB2-975A-AD2B-93F2E6962B1D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84;p64">
              <a:extLst>
                <a:ext uri="{FF2B5EF4-FFF2-40B4-BE49-F238E27FC236}">
                  <a16:creationId xmlns:a16="http://schemas.microsoft.com/office/drawing/2014/main" id="{FD67DB85-504B-B8F3-498C-CC7ECEA565EB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85;p64">
              <a:extLst>
                <a:ext uri="{FF2B5EF4-FFF2-40B4-BE49-F238E27FC236}">
                  <a16:creationId xmlns:a16="http://schemas.microsoft.com/office/drawing/2014/main" id="{506F33FD-775D-55F1-92B8-F84C33866774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86;p64">
              <a:extLst>
                <a:ext uri="{FF2B5EF4-FFF2-40B4-BE49-F238E27FC236}">
                  <a16:creationId xmlns:a16="http://schemas.microsoft.com/office/drawing/2014/main" id="{8B42D0E4-F6C6-4C52-3CA4-FCEED04B0B70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87;p64">
              <a:extLst>
                <a:ext uri="{FF2B5EF4-FFF2-40B4-BE49-F238E27FC236}">
                  <a16:creationId xmlns:a16="http://schemas.microsoft.com/office/drawing/2014/main" id="{89229B49-4CCA-5B9A-3869-2DD548B6EBB2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88;p64">
              <a:extLst>
                <a:ext uri="{FF2B5EF4-FFF2-40B4-BE49-F238E27FC236}">
                  <a16:creationId xmlns:a16="http://schemas.microsoft.com/office/drawing/2014/main" id="{79C8D9BC-EB28-78B6-0D45-1A9A61F61DCE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89;p64">
              <a:extLst>
                <a:ext uri="{FF2B5EF4-FFF2-40B4-BE49-F238E27FC236}">
                  <a16:creationId xmlns:a16="http://schemas.microsoft.com/office/drawing/2014/main" id="{941AFB05-2AAC-6AC2-C76B-84C47E093B7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0;p64">
              <a:extLst>
                <a:ext uri="{FF2B5EF4-FFF2-40B4-BE49-F238E27FC236}">
                  <a16:creationId xmlns:a16="http://schemas.microsoft.com/office/drawing/2014/main" id="{D7BF7311-4FDE-D502-D766-935617C5CEF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1;p64">
              <a:extLst>
                <a:ext uri="{FF2B5EF4-FFF2-40B4-BE49-F238E27FC236}">
                  <a16:creationId xmlns:a16="http://schemas.microsoft.com/office/drawing/2014/main" id="{27844EFF-E2FB-8006-A90E-AC4DBFA56376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2;p64">
              <a:extLst>
                <a:ext uri="{FF2B5EF4-FFF2-40B4-BE49-F238E27FC236}">
                  <a16:creationId xmlns:a16="http://schemas.microsoft.com/office/drawing/2014/main" id="{9AC78660-56D0-E0A0-9462-6C863AE89BA5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3;p64">
              <a:extLst>
                <a:ext uri="{FF2B5EF4-FFF2-40B4-BE49-F238E27FC236}">
                  <a16:creationId xmlns:a16="http://schemas.microsoft.com/office/drawing/2014/main" id="{02C89D5D-C97F-5053-C5EB-67AC89991CF3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094;p64">
              <a:extLst>
                <a:ext uri="{FF2B5EF4-FFF2-40B4-BE49-F238E27FC236}">
                  <a16:creationId xmlns:a16="http://schemas.microsoft.com/office/drawing/2014/main" id="{70DFCA6F-E635-9EAB-C0A7-998A2EFC5351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095;p64">
              <a:extLst>
                <a:ext uri="{FF2B5EF4-FFF2-40B4-BE49-F238E27FC236}">
                  <a16:creationId xmlns:a16="http://schemas.microsoft.com/office/drawing/2014/main" id="{CE1983F9-4A53-6F86-9EA9-3DE21244DA76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096;p64">
              <a:extLst>
                <a:ext uri="{FF2B5EF4-FFF2-40B4-BE49-F238E27FC236}">
                  <a16:creationId xmlns:a16="http://schemas.microsoft.com/office/drawing/2014/main" id="{66C7ABDA-B92F-086A-B957-C5ED9DF284CB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097;p64">
              <a:extLst>
                <a:ext uri="{FF2B5EF4-FFF2-40B4-BE49-F238E27FC236}">
                  <a16:creationId xmlns:a16="http://schemas.microsoft.com/office/drawing/2014/main" id="{E933F163-A0A6-4E5E-71D4-2D43F345E965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098;p64">
              <a:extLst>
                <a:ext uri="{FF2B5EF4-FFF2-40B4-BE49-F238E27FC236}">
                  <a16:creationId xmlns:a16="http://schemas.microsoft.com/office/drawing/2014/main" id="{95A0B528-364C-2D10-F8AA-A904B4ACF9F7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099;p64">
              <a:extLst>
                <a:ext uri="{FF2B5EF4-FFF2-40B4-BE49-F238E27FC236}">
                  <a16:creationId xmlns:a16="http://schemas.microsoft.com/office/drawing/2014/main" id="{36DE19F5-E2DD-012E-5CDE-9BB39FE93081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0;p64">
              <a:extLst>
                <a:ext uri="{FF2B5EF4-FFF2-40B4-BE49-F238E27FC236}">
                  <a16:creationId xmlns:a16="http://schemas.microsoft.com/office/drawing/2014/main" id="{CF439743-7AD7-5F28-2472-A2A1CB81C18D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1;p64">
              <a:extLst>
                <a:ext uri="{FF2B5EF4-FFF2-40B4-BE49-F238E27FC236}">
                  <a16:creationId xmlns:a16="http://schemas.microsoft.com/office/drawing/2014/main" id="{FB8F2820-3EF2-2E36-5E0A-BF454F55164C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2;p64">
              <a:extLst>
                <a:ext uri="{FF2B5EF4-FFF2-40B4-BE49-F238E27FC236}">
                  <a16:creationId xmlns:a16="http://schemas.microsoft.com/office/drawing/2014/main" id="{288E3736-8AFC-A4FE-6A89-EE29A13CE370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3;p64">
              <a:extLst>
                <a:ext uri="{FF2B5EF4-FFF2-40B4-BE49-F238E27FC236}">
                  <a16:creationId xmlns:a16="http://schemas.microsoft.com/office/drawing/2014/main" id="{23E78674-073A-3A9D-A2AA-EC01046C345A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04;p64">
              <a:extLst>
                <a:ext uri="{FF2B5EF4-FFF2-40B4-BE49-F238E27FC236}">
                  <a16:creationId xmlns:a16="http://schemas.microsoft.com/office/drawing/2014/main" id="{1408B70D-CD6B-96F9-DA57-BC1DC30F351F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05;p64">
              <a:extLst>
                <a:ext uri="{FF2B5EF4-FFF2-40B4-BE49-F238E27FC236}">
                  <a16:creationId xmlns:a16="http://schemas.microsoft.com/office/drawing/2014/main" id="{8316B4CF-5859-D986-FDA1-D3995C18E8AE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06;p64">
              <a:extLst>
                <a:ext uri="{FF2B5EF4-FFF2-40B4-BE49-F238E27FC236}">
                  <a16:creationId xmlns:a16="http://schemas.microsoft.com/office/drawing/2014/main" id="{2D27CB8C-C126-4B75-7A11-EE15D416E3D1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07;p64">
              <a:extLst>
                <a:ext uri="{FF2B5EF4-FFF2-40B4-BE49-F238E27FC236}">
                  <a16:creationId xmlns:a16="http://schemas.microsoft.com/office/drawing/2014/main" id="{EB72FC92-A0BB-BBC6-AE96-0594D5AB762D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08;p64">
              <a:extLst>
                <a:ext uri="{FF2B5EF4-FFF2-40B4-BE49-F238E27FC236}">
                  <a16:creationId xmlns:a16="http://schemas.microsoft.com/office/drawing/2014/main" id="{2C581211-DE69-3F5A-EC55-89B378FBBFE9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09;p64">
              <a:extLst>
                <a:ext uri="{FF2B5EF4-FFF2-40B4-BE49-F238E27FC236}">
                  <a16:creationId xmlns:a16="http://schemas.microsoft.com/office/drawing/2014/main" id="{33784F17-377E-732D-01A9-7DB35E49A021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0;p64">
              <a:extLst>
                <a:ext uri="{FF2B5EF4-FFF2-40B4-BE49-F238E27FC236}">
                  <a16:creationId xmlns:a16="http://schemas.microsoft.com/office/drawing/2014/main" id="{F46F51BF-655F-6840-8186-FF375EB8BFD8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1;p64">
              <a:extLst>
                <a:ext uri="{FF2B5EF4-FFF2-40B4-BE49-F238E27FC236}">
                  <a16:creationId xmlns:a16="http://schemas.microsoft.com/office/drawing/2014/main" id="{56531719-D1C1-2D20-E7AC-A872E3310684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2;p64">
              <a:extLst>
                <a:ext uri="{FF2B5EF4-FFF2-40B4-BE49-F238E27FC236}">
                  <a16:creationId xmlns:a16="http://schemas.microsoft.com/office/drawing/2014/main" id="{D2D895B5-2082-8D15-4D56-251D85BFEF1D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3;p64">
              <a:extLst>
                <a:ext uri="{FF2B5EF4-FFF2-40B4-BE49-F238E27FC236}">
                  <a16:creationId xmlns:a16="http://schemas.microsoft.com/office/drawing/2014/main" id="{16CA5BCA-FF19-827A-0669-21385D41733B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114;p64">
              <a:extLst>
                <a:ext uri="{FF2B5EF4-FFF2-40B4-BE49-F238E27FC236}">
                  <a16:creationId xmlns:a16="http://schemas.microsoft.com/office/drawing/2014/main" id="{58E1C110-949A-C1EC-AA3B-480E0B8D161F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115;p64">
              <a:extLst>
                <a:ext uri="{FF2B5EF4-FFF2-40B4-BE49-F238E27FC236}">
                  <a16:creationId xmlns:a16="http://schemas.microsoft.com/office/drawing/2014/main" id="{5243833F-333C-6628-5086-55FA2BE5EBB4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116;p64">
              <a:extLst>
                <a:ext uri="{FF2B5EF4-FFF2-40B4-BE49-F238E27FC236}">
                  <a16:creationId xmlns:a16="http://schemas.microsoft.com/office/drawing/2014/main" id="{D340411C-73CD-F59C-F0E5-8991775CE2C7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117;p64">
              <a:extLst>
                <a:ext uri="{FF2B5EF4-FFF2-40B4-BE49-F238E27FC236}">
                  <a16:creationId xmlns:a16="http://schemas.microsoft.com/office/drawing/2014/main" id="{DB49ADAC-B34E-81E4-02CC-2A01A42E526E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118;p64">
              <a:extLst>
                <a:ext uri="{FF2B5EF4-FFF2-40B4-BE49-F238E27FC236}">
                  <a16:creationId xmlns:a16="http://schemas.microsoft.com/office/drawing/2014/main" id="{3E067E1B-384F-8407-3391-717A98D14528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119;p64">
              <a:extLst>
                <a:ext uri="{FF2B5EF4-FFF2-40B4-BE49-F238E27FC236}">
                  <a16:creationId xmlns:a16="http://schemas.microsoft.com/office/drawing/2014/main" id="{FD0A36D8-44F7-A2D3-F094-E123BFCDC739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120;p64">
              <a:extLst>
                <a:ext uri="{FF2B5EF4-FFF2-40B4-BE49-F238E27FC236}">
                  <a16:creationId xmlns:a16="http://schemas.microsoft.com/office/drawing/2014/main" id="{08F310E4-8E68-F85F-517A-B9C4D3509EB1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121;p64">
              <a:extLst>
                <a:ext uri="{FF2B5EF4-FFF2-40B4-BE49-F238E27FC236}">
                  <a16:creationId xmlns:a16="http://schemas.microsoft.com/office/drawing/2014/main" id="{31905F04-227F-84A0-7879-6E181CA04328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122;p64">
              <a:extLst>
                <a:ext uri="{FF2B5EF4-FFF2-40B4-BE49-F238E27FC236}">
                  <a16:creationId xmlns:a16="http://schemas.microsoft.com/office/drawing/2014/main" id="{8A16B18C-2152-C084-E447-A5E37C242F4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123;p64">
              <a:extLst>
                <a:ext uri="{FF2B5EF4-FFF2-40B4-BE49-F238E27FC236}">
                  <a16:creationId xmlns:a16="http://schemas.microsoft.com/office/drawing/2014/main" id="{609D2704-AA22-0CBF-AA08-539BE86DCFF2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124;p64">
              <a:extLst>
                <a:ext uri="{FF2B5EF4-FFF2-40B4-BE49-F238E27FC236}">
                  <a16:creationId xmlns:a16="http://schemas.microsoft.com/office/drawing/2014/main" id="{D249836E-414D-EE7E-8725-EB6661F7A692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125;p64">
              <a:extLst>
                <a:ext uri="{FF2B5EF4-FFF2-40B4-BE49-F238E27FC236}">
                  <a16:creationId xmlns:a16="http://schemas.microsoft.com/office/drawing/2014/main" id="{954D8023-F3ED-4AD2-CBB1-A2E7F8004C56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126;p64">
              <a:extLst>
                <a:ext uri="{FF2B5EF4-FFF2-40B4-BE49-F238E27FC236}">
                  <a16:creationId xmlns:a16="http://schemas.microsoft.com/office/drawing/2014/main" id="{8C2B4FD2-7603-66F2-C569-E202A8AA29F7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127;p64">
              <a:extLst>
                <a:ext uri="{FF2B5EF4-FFF2-40B4-BE49-F238E27FC236}">
                  <a16:creationId xmlns:a16="http://schemas.microsoft.com/office/drawing/2014/main" id="{3D2DCCC8-4A09-20C9-79D3-EED4CD0AE0D8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128;p64">
              <a:extLst>
                <a:ext uri="{FF2B5EF4-FFF2-40B4-BE49-F238E27FC236}">
                  <a16:creationId xmlns:a16="http://schemas.microsoft.com/office/drawing/2014/main" id="{A1579399-C48C-6177-0C2C-1AEE14E8CDEE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129;p64">
              <a:extLst>
                <a:ext uri="{FF2B5EF4-FFF2-40B4-BE49-F238E27FC236}">
                  <a16:creationId xmlns:a16="http://schemas.microsoft.com/office/drawing/2014/main" id="{B5019739-2157-65B5-8C49-E779A840C7DA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130;p64">
              <a:extLst>
                <a:ext uri="{FF2B5EF4-FFF2-40B4-BE49-F238E27FC236}">
                  <a16:creationId xmlns:a16="http://schemas.microsoft.com/office/drawing/2014/main" id="{EBE68D9A-DFAA-8B56-7B60-490F559ED1D1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131;p64">
              <a:extLst>
                <a:ext uri="{FF2B5EF4-FFF2-40B4-BE49-F238E27FC236}">
                  <a16:creationId xmlns:a16="http://schemas.microsoft.com/office/drawing/2014/main" id="{A9004E1B-7178-6359-A6D5-448896C43C74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132;p64">
              <a:extLst>
                <a:ext uri="{FF2B5EF4-FFF2-40B4-BE49-F238E27FC236}">
                  <a16:creationId xmlns:a16="http://schemas.microsoft.com/office/drawing/2014/main" id="{3F1D481C-A046-707C-A89C-F6D6D290B86A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133;p64">
              <a:extLst>
                <a:ext uri="{FF2B5EF4-FFF2-40B4-BE49-F238E27FC236}">
                  <a16:creationId xmlns:a16="http://schemas.microsoft.com/office/drawing/2014/main" id="{38A710AD-B7FE-DC47-3531-43C5402FF69E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134;p64">
              <a:extLst>
                <a:ext uri="{FF2B5EF4-FFF2-40B4-BE49-F238E27FC236}">
                  <a16:creationId xmlns:a16="http://schemas.microsoft.com/office/drawing/2014/main" id="{E8E146BE-1DC0-4D96-7D28-D85913E18D76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135;p64">
              <a:extLst>
                <a:ext uri="{FF2B5EF4-FFF2-40B4-BE49-F238E27FC236}">
                  <a16:creationId xmlns:a16="http://schemas.microsoft.com/office/drawing/2014/main" id="{9C6DBC5B-1583-918B-4681-8463F5588C66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136;p64">
              <a:extLst>
                <a:ext uri="{FF2B5EF4-FFF2-40B4-BE49-F238E27FC236}">
                  <a16:creationId xmlns:a16="http://schemas.microsoft.com/office/drawing/2014/main" id="{100F23C8-4559-F360-3F9E-CDF214AE8D63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137;p64">
              <a:extLst>
                <a:ext uri="{FF2B5EF4-FFF2-40B4-BE49-F238E27FC236}">
                  <a16:creationId xmlns:a16="http://schemas.microsoft.com/office/drawing/2014/main" id="{370D6B41-3C16-55C7-CA13-F0935670AC53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138;p64">
              <a:extLst>
                <a:ext uri="{FF2B5EF4-FFF2-40B4-BE49-F238E27FC236}">
                  <a16:creationId xmlns:a16="http://schemas.microsoft.com/office/drawing/2014/main" id="{CCFC7A4B-46A1-9829-2981-9BE19E1E31AA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139;p64">
              <a:extLst>
                <a:ext uri="{FF2B5EF4-FFF2-40B4-BE49-F238E27FC236}">
                  <a16:creationId xmlns:a16="http://schemas.microsoft.com/office/drawing/2014/main" id="{AB535346-6136-6498-649A-276C665E49F0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140;p64">
              <a:extLst>
                <a:ext uri="{FF2B5EF4-FFF2-40B4-BE49-F238E27FC236}">
                  <a16:creationId xmlns:a16="http://schemas.microsoft.com/office/drawing/2014/main" id="{1B5922AD-C947-543A-0864-F1504574A558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141;p64">
              <a:extLst>
                <a:ext uri="{FF2B5EF4-FFF2-40B4-BE49-F238E27FC236}">
                  <a16:creationId xmlns:a16="http://schemas.microsoft.com/office/drawing/2014/main" id="{8FB82497-EC49-107C-459B-CA3DCE5E65BA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142;p64">
              <a:extLst>
                <a:ext uri="{FF2B5EF4-FFF2-40B4-BE49-F238E27FC236}">
                  <a16:creationId xmlns:a16="http://schemas.microsoft.com/office/drawing/2014/main" id="{EBB5469D-F8DE-39B2-D138-DCE9DAA41479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143;p64">
              <a:extLst>
                <a:ext uri="{FF2B5EF4-FFF2-40B4-BE49-F238E27FC236}">
                  <a16:creationId xmlns:a16="http://schemas.microsoft.com/office/drawing/2014/main" id="{F57CD98C-208D-B7B7-EE3F-9109BF833F6E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144;p64">
              <a:extLst>
                <a:ext uri="{FF2B5EF4-FFF2-40B4-BE49-F238E27FC236}">
                  <a16:creationId xmlns:a16="http://schemas.microsoft.com/office/drawing/2014/main" id="{875F2CCB-4357-CE8A-1BCE-994EDB1D8D41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145;p64">
              <a:extLst>
                <a:ext uri="{FF2B5EF4-FFF2-40B4-BE49-F238E27FC236}">
                  <a16:creationId xmlns:a16="http://schemas.microsoft.com/office/drawing/2014/main" id="{93816257-D2D4-616E-7D31-5B0FF64A5EC3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146;p64">
              <a:extLst>
                <a:ext uri="{FF2B5EF4-FFF2-40B4-BE49-F238E27FC236}">
                  <a16:creationId xmlns:a16="http://schemas.microsoft.com/office/drawing/2014/main" id="{1DD99E01-549E-B84D-7AE2-1B8F6DCBD889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147;p64">
              <a:extLst>
                <a:ext uri="{FF2B5EF4-FFF2-40B4-BE49-F238E27FC236}">
                  <a16:creationId xmlns:a16="http://schemas.microsoft.com/office/drawing/2014/main" id="{FE51731E-C6E1-0F26-255F-677687D70CD5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148;p64">
              <a:extLst>
                <a:ext uri="{FF2B5EF4-FFF2-40B4-BE49-F238E27FC236}">
                  <a16:creationId xmlns:a16="http://schemas.microsoft.com/office/drawing/2014/main" id="{16C6BDA1-4B64-5C49-332B-712AD8C60A96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149;p64">
              <a:extLst>
                <a:ext uri="{FF2B5EF4-FFF2-40B4-BE49-F238E27FC236}">
                  <a16:creationId xmlns:a16="http://schemas.microsoft.com/office/drawing/2014/main" id="{50713A33-1BBC-B514-3553-29FA40311C5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150;p64">
              <a:extLst>
                <a:ext uri="{FF2B5EF4-FFF2-40B4-BE49-F238E27FC236}">
                  <a16:creationId xmlns:a16="http://schemas.microsoft.com/office/drawing/2014/main" id="{9DBA7A51-6157-2C42-D974-A2BC8E33697F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151;p64">
              <a:extLst>
                <a:ext uri="{FF2B5EF4-FFF2-40B4-BE49-F238E27FC236}">
                  <a16:creationId xmlns:a16="http://schemas.microsoft.com/office/drawing/2014/main" id="{AEB7DFB3-0F75-D3C0-8D8C-1A7F0F098435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152;p64">
              <a:extLst>
                <a:ext uri="{FF2B5EF4-FFF2-40B4-BE49-F238E27FC236}">
                  <a16:creationId xmlns:a16="http://schemas.microsoft.com/office/drawing/2014/main" id="{ECF855DE-A4E1-E1E4-D509-1DA1E00FF0AA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153;p64">
              <a:extLst>
                <a:ext uri="{FF2B5EF4-FFF2-40B4-BE49-F238E27FC236}">
                  <a16:creationId xmlns:a16="http://schemas.microsoft.com/office/drawing/2014/main" id="{0162C8AD-0733-7FD5-DEE6-B7E1383B630D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154;p64">
              <a:extLst>
                <a:ext uri="{FF2B5EF4-FFF2-40B4-BE49-F238E27FC236}">
                  <a16:creationId xmlns:a16="http://schemas.microsoft.com/office/drawing/2014/main" id="{4CC0D849-8A97-288B-8AE1-83E93EB0D6EF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155;p64">
              <a:extLst>
                <a:ext uri="{FF2B5EF4-FFF2-40B4-BE49-F238E27FC236}">
                  <a16:creationId xmlns:a16="http://schemas.microsoft.com/office/drawing/2014/main" id="{EA4D5F8C-9973-5A26-36F3-11B253ED0BE0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156;p64">
              <a:extLst>
                <a:ext uri="{FF2B5EF4-FFF2-40B4-BE49-F238E27FC236}">
                  <a16:creationId xmlns:a16="http://schemas.microsoft.com/office/drawing/2014/main" id="{CF1FE986-5E4F-2503-86ED-199A51CDD2B8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157;p64">
              <a:extLst>
                <a:ext uri="{FF2B5EF4-FFF2-40B4-BE49-F238E27FC236}">
                  <a16:creationId xmlns:a16="http://schemas.microsoft.com/office/drawing/2014/main" id="{8F1D81A4-8A2D-3B1F-39A8-7E83D1B0BF52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58;p64">
              <a:extLst>
                <a:ext uri="{FF2B5EF4-FFF2-40B4-BE49-F238E27FC236}">
                  <a16:creationId xmlns:a16="http://schemas.microsoft.com/office/drawing/2014/main" id="{C0EF32E1-810F-09D1-CA0C-191A7C54CAC3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59;p64">
              <a:extLst>
                <a:ext uri="{FF2B5EF4-FFF2-40B4-BE49-F238E27FC236}">
                  <a16:creationId xmlns:a16="http://schemas.microsoft.com/office/drawing/2014/main" id="{E7033F52-710A-2D40-B13B-E75A5B63A449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60;p64">
              <a:extLst>
                <a:ext uri="{FF2B5EF4-FFF2-40B4-BE49-F238E27FC236}">
                  <a16:creationId xmlns:a16="http://schemas.microsoft.com/office/drawing/2014/main" id="{C43677E7-CBCD-965C-3F55-0866C9C23852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61;p64">
              <a:extLst>
                <a:ext uri="{FF2B5EF4-FFF2-40B4-BE49-F238E27FC236}">
                  <a16:creationId xmlns:a16="http://schemas.microsoft.com/office/drawing/2014/main" id="{E5403480-B425-6608-C7E3-E5A33A815E24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62;p64">
              <a:extLst>
                <a:ext uri="{FF2B5EF4-FFF2-40B4-BE49-F238E27FC236}">
                  <a16:creationId xmlns:a16="http://schemas.microsoft.com/office/drawing/2014/main" id="{EB5B53F2-EC72-3D9E-BE82-E514D1187EAE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63;p64">
              <a:extLst>
                <a:ext uri="{FF2B5EF4-FFF2-40B4-BE49-F238E27FC236}">
                  <a16:creationId xmlns:a16="http://schemas.microsoft.com/office/drawing/2014/main" id="{04296A28-E181-9701-585B-EA7A6F278EF0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64;p64">
              <a:extLst>
                <a:ext uri="{FF2B5EF4-FFF2-40B4-BE49-F238E27FC236}">
                  <a16:creationId xmlns:a16="http://schemas.microsoft.com/office/drawing/2014/main" id="{83E22A3B-DA17-723E-A1A5-D72142FDFB5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65;p64">
              <a:extLst>
                <a:ext uri="{FF2B5EF4-FFF2-40B4-BE49-F238E27FC236}">
                  <a16:creationId xmlns:a16="http://schemas.microsoft.com/office/drawing/2014/main" id="{3AEC469B-2429-923C-EB9E-3AEF21E9181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66;p64">
              <a:extLst>
                <a:ext uri="{FF2B5EF4-FFF2-40B4-BE49-F238E27FC236}">
                  <a16:creationId xmlns:a16="http://schemas.microsoft.com/office/drawing/2014/main" id="{3F30DEB3-F6A6-D0E4-26E7-8AF895CA3BDE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67;p64">
              <a:extLst>
                <a:ext uri="{FF2B5EF4-FFF2-40B4-BE49-F238E27FC236}">
                  <a16:creationId xmlns:a16="http://schemas.microsoft.com/office/drawing/2014/main" id="{E06AA8BA-F91C-7D7A-39C2-6D7422D0B044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68;p64">
              <a:extLst>
                <a:ext uri="{FF2B5EF4-FFF2-40B4-BE49-F238E27FC236}">
                  <a16:creationId xmlns:a16="http://schemas.microsoft.com/office/drawing/2014/main" id="{6B669D35-E7A7-B840-B7EA-BF83D5D34FA2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69;p64">
              <a:extLst>
                <a:ext uri="{FF2B5EF4-FFF2-40B4-BE49-F238E27FC236}">
                  <a16:creationId xmlns:a16="http://schemas.microsoft.com/office/drawing/2014/main" id="{85516C48-3CC3-0751-FC32-30B1D89728B3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70;p64">
              <a:extLst>
                <a:ext uri="{FF2B5EF4-FFF2-40B4-BE49-F238E27FC236}">
                  <a16:creationId xmlns:a16="http://schemas.microsoft.com/office/drawing/2014/main" id="{E73216FF-20E0-F5A9-E2E8-3511BE2BBE0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71;p64">
              <a:extLst>
                <a:ext uri="{FF2B5EF4-FFF2-40B4-BE49-F238E27FC236}">
                  <a16:creationId xmlns:a16="http://schemas.microsoft.com/office/drawing/2014/main" id="{E60636AA-B646-2A90-8215-B2C1517863FF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72;p64">
              <a:extLst>
                <a:ext uri="{FF2B5EF4-FFF2-40B4-BE49-F238E27FC236}">
                  <a16:creationId xmlns:a16="http://schemas.microsoft.com/office/drawing/2014/main" id="{B7A732C8-143D-D8E0-D220-FD154521567B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73;p64">
              <a:extLst>
                <a:ext uri="{FF2B5EF4-FFF2-40B4-BE49-F238E27FC236}">
                  <a16:creationId xmlns:a16="http://schemas.microsoft.com/office/drawing/2014/main" id="{EEC7AE26-19BB-4212-9DEC-0218A2C18687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74;p64">
              <a:extLst>
                <a:ext uri="{FF2B5EF4-FFF2-40B4-BE49-F238E27FC236}">
                  <a16:creationId xmlns:a16="http://schemas.microsoft.com/office/drawing/2014/main" id="{2A0D3953-C4D4-4B9E-0281-A2C503616C31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75;p64">
              <a:extLst>
                <a:ext uri="{FF2B5EF4-FFF2-40B4-BE49-F238E27FC236}">
                  <a16:creationId xmlns:a16="http://schemas.microsoft.com/office/drawing/2014/main" id="{20FF10E8-056E-ADD6-4E20-7C600395683E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76;p64">
              <a:extLst>
                <a:ext uri="{FF2B5EF4-FFF2-40B4-BE49-F238E27FC236}">
                  <a16:creationId xmlns:a16="http://schemas.microsoft.com/office/drawing/2014/main" id="{75B33BA5-2AB5-6046-27E2-CA19F2194008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77;p64">
              <a:extLst>
                <a:ext uri="{FF2B5EF4-FFF2-40B4-BE49-F238E27FC236}">
                  <a16:creationId xmlns:a16="http://schemas.microsoft.com/office/drawing/2014/main" id="{EA9B2C38-DCB8-9B81-A86E-F93236DA202A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78;p64">
              <a:extLst>
                <a:ext uri="{FF2B5EF4-FFF2-40B4-BE49-F238E27FC236}">
                  <a16:creationId xmlns:a16="http://schemas.microsoft.com/office/drawing/2014/main" id="{E0DD781F-79BE-1F41-AA0B-C721BEE5DB0C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79;p64">
              <a:extLst>
                <a:ext uri="{FF2B5EF4-FFF2-40B4-BE49-F238E27FC236}">
                  <a16:creationId xmlns:a16="http://schemas.microsoft.com/office/drawing/2014/main" id="{0738F0D0-C118-20BE-8149-D2759D51C3E8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80;p64">
              <a:extLst>
                <a:ext uri="{FF2B5EF4-FFF2-40B4-BE49-F238E27FC236}">
                  <a16:creationId xmlns:a16="http://schemas.microsoft.com/office/drawing/2014/main" id="{FAEEF555-26AB-B456-8456-133643A9F7F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81;p64">
              <a:extLst>
                <a:ext uri="{FF2B5EF4-FFF2-40B4-BE49-F238E27FC236}">
                  <a16:creationId xmlns:a16="http://schemas.microsoft.com/office/drawing/2014/main" id="{1B8588B1-16E9-C3F9-CB4A-99A91A1C7C3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82;p64">
              <a:extLst>
                <a:ext uri="{FF2B5EF4-FFF2-40B4-BE49-F238E27FC236}">
                  <a16:creationId xmlns:a16="http://schemas.microsoft.com/office/drawing/2014/main" id="{1E23EAD7-7DBD-F00D-96BA-6F8492E1CC11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83;p64">
              <a:extLst>
                <a:ext uri="{FF2B5EF4-FFF2-40B4-BE49-F238E27FC236}">
                  <a16:creationId xmlns:a16="http://schemas.microsoft.com/office/drawing/2014/main" id="{579486F5-0B10-7AEA-0253-2237927FE95D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84;p64">
              <a:extLst>
                <a:ext uri="{FF2B5EF4-FFF2-40B4-BE49-F238E27FC236}">
                  <a16:creationId xmlns:a16="http://schemas.microsoft.com/office/drawing/2014/main" id="{505064C7-7994-77F3-F605-8EF5E5905A61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85;p64">
              <a:extLst>
                <a:ext uri="{FF2B5EF4-FFF2-40B4-BE49-F238E27FC236}">
                  <a16:creationId xmlns:a16="http://schemas.microsoft.com/office/drawing/2014/main" id="{627BDBE0-8344-F9C5-DDD9-FBE0F0CC5120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86;p64">
              <a:extLst>
                <a:ext uri="{FF2B5EF4-FFF2-40B4-BE49-F238E27FC236}">
                  <a16:creationId xmlns:a16="http://schemas.microsoft.com/office/drawing/2014/main" id="{634B5126-E913-041E-CBF0-AA4F1543A3B6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87;p64">
              <a:extLst>
                <a:ext uri="{FF2B5EF4-FFF2-40B4-BE49-F238E27FC236}">
                  <a16:creationId xmlns:a16="http://schemas.microsoft.com/office/drawing/2014/main" id="{73830F84-B95B-8F80-D650-20BE0F277F93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88;p64">
              <a:extLst>
                <a:ext uri="{FF2B5EF4-FFF2-40B4-BE49-F238E27FC236}">
                  <a16:creationId xmlns:a16="http://schemas.microsoft.com/office/drawing/2014/main" id="{E3C6F6F4-8381-E07B-6874-593D5F3CCBE6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89;p64">
              <a:extLst>
                <a:ext uri="{FF2B5EF4-FFF2-40B4-BE49-F238E27FC236}">
                  <a16:creationId xmlns:a16="http://schemas.microsoft.com/office/drawing/2014/main" id="{09B3A046-967E-5050-86B8-69D5753D6EC5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90;p64">
              <a:extLst>
                <a:ext uri="{FF2B5EF4-FFF2-40B4-BE49-F238E27FC236}">
                  <a16:creationId xmlns:a16="http://schemas.microsoft.com/office/drawing/2014/main" id="{5E314C21-5D4F-E1DF-9458-E05D5F15B9B3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91;p64">
              <a:extLst>
                <a:ext uri="{FF2B5EF4-FFF2-40B4-BE49-F238E27FC236}">
                  <a16:creationId xmlns:a16="http://schemas.microsoft.com/office/drawing/2014/main" id="{6707A0A8-B44B-9595-C751-4AEAD4440A52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92;p64">
              <a:extLst>
                <a:ext uri="{FF2B5EF4-FFF2-40B4-BE49-F238E27FC236}">
                  <a16:creationId xmlns:a16="http://schemas.microsoft.com/office/drawing/2014/main" id="{B4042126-220B-A259-84E2-72C548D7A0D3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93;p64">
              <a:extLst>
                <a:ext uri="{FF2B5EF4-FFF2-40B4-BE49-F238E27FC236}">
                  <a16:creationId xmlns:a16="http://schemas.microsoft.com/office/drawing/2014/main" id="{8D402020-C093-D244-AC5D-ABDA7AADFB90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94;p64">
              <a:extLst>
                <a:ext uri="{FF2B5EF4-FFF2-40B4-BE49-F238E27FC236}">
                  <a16:creationId xmlns:a16="http://schemas.microsoft.com/office/drawing/2014/main" id="{488F9975-E093-96AA-0D41-EDC35DB22ABB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95;p64">
              <a:extLst>
                <a:ext uri="{FF2B5EF4-FFF2-40B4-BE49-F238E27FC236}">
                  <a16:creationId xmlns:a16="http://schemas.microsoft.com/office/drawing/2014/main" id="{DB5E2214-42C3-1B60-A806-E50F39EEC1FF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96;p64">
              <a:extLst>
                <a:ext uri="{FF2B5EF4-FFF2-40B4-BE49-F238E27FC236}">
                  <a16:creationId xmlns:a16="http://schemas.microsoft.com/office/drawing/2014/main" id="{BB19D644-0D55-FFF1-D914-31F5AC856E03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97;p64">
              <a:extLst>
                <a:ext uri="{FF2B5EF4-FFF2-40B4-BE49-F238E27FC236}">
                  <a16:creationId xmlns:a16="http://schemas.microsoft.com/office/drawing/2014/main" id="{35E53E06-A600-6578-8C00-29F46A28D209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98;p64">
              <a:extLst>
                <a:ext uri="{FF2B5EF4-FFF2-40B4-BE49-F238E27FC236}">
                  <a16:creationId xmlns:a16="http://schemas.microsoft.com/office/drawing/2014/main" id="{789D5775-5F69-BBA4-9BB5-D1825651E180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99;p64">
              <a:extLst>
                <a:ext uri="{FF2B5EF4-FFF2-40B4-BE49-F238E27FC236}">
                  <a16:creationId xmlns:a16="http://schemas.microsoft.com/office/drawing/2014/main" id="{F139C97D-FB93-1895-48B7-2BE6FD64E722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200;p64">
              <a:extLst>
                <a:ext uri="{FF2B5EF4-FFF2-40B4-BE49-F238E27FC236}">
                  <a16:creationId xmlns:a16="http://schemas.microsoft.com/office/drawing/2014/main" id="{1FF0DCEE-E49B-F069-60E5-6EE16A04B7D3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201;p64">
              <a:extLst>
                <a:ext uri="{FF2B5EF4-FFF2-40B4-BE49-F238E27FC236}">
                  <a16:creationId xmlns:a16="http://schemas.microsoft.com/office/drawing/2014/main" id="{EAEB1722-000F-377A-9FC8-40E81E61082E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202;p64">
              <a:extLst>
                <a:ext uri="{FF2B5EF4-FFF2-40B4-BE49-F238E27FC236}">
                  <a16:creationId xmlns:a16="http://schemas.microsoft.com/office/drawing/2014/main" id="{1DFAF476-41FB-AD7B-66EC-AFB9504BA118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203;p64">
              <a:extLst>
                <a:ext uri="{FF2B5EF4-FFF2-40B4-BE49-F238E27FC236}">
                  <a16:creationId xmlns:a16="http://schemas.microsoft.com/office/drawing/2014/main" id="{7CD0D399-677E-7421-1FCC-59062D003505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204;p64">
              <a:extLst>
                <a:ext uri="{FF2B5EF4-FFF2-40B4-BE49-F238E27FC236}">
                  <a16:creationId xmlns:a16="http://schemas.microsoft.com/office/drawing/2014/main" id="{B6EC92A8-51AF-DFC1-1826-2F7FBE1DA22D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205;p64">
              <a:extLst>
                <a:ext uri="{FF2B5EF4-FFF2-40B4-BE49-F238E27FC236}">
                  <a16:creationId xmlns:a16="http://schemas.microsoft.com/office/drawing/2014/main" id="{4B0E4E95-FAED-8F52-52E0-CECECF89981C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206;p64">
              <a:extLst>
                <a:ext uri="{FF2B5EF4-FFF2-40B4-BE49-F238E27FC236}">
                  <a16:creationId xmlns:a16="http://schemas.microsoft.com/office/drawing/2014/main" id="{C9B89844-9F01-29DC-7014-BC98824DABF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207;p64">
              <a:extLst>
                <a:ext uri="{FF2B5EF4-FFF2-40B4-BE49-F238E27FC236}">
                  <a16:creationId xmlns:a16="http://schemas.microsoft.com/office/drawing/2014/main" id="{047BD7F2-14E5-A8A7-025E-C324FA1DFFC7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208;p64">
              <a:extLst>
                <a:ext uri="{FF2B5EF4-FFF2-40B4-BE49-F238E27FC236}">
                  <a16:creationId xmlns:a16="http://schemas.microsoft.com/office/drawing/2014/main" id="{A4E2C501-247A-9195-D399-E4AD5BDFF874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209;p64">
              <a:extLst>
                <a:ext uri="{FF2B5EF4-FFF2-40B4-BE49-F238E27FC236}">
                  <a16:creationId xmlns:a16="http://schemas.microsoft.com/office/drawing/2014/main" id="{0E048C29-9E4C-2059-7B17-00B78857BB6D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210;p64">
              <a:extLst>
                <a:ext uri="{FF2B5EF4-FFF2-40B4-BE49-F238E27FC236}">
                  <a16:creationId xmlns:a16="http://schemas.microsoft.com/office/drawing/2014/main" id="{26D4D598-67CF-5CBA-54A7-5E5800EC9E7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211;p64">
              <a:extLst>
                <a:ext uri="{FF2B5EF4-FFF2-40B4-BE49-F238E27FC236}">
                  <a16:creationId xmlns:a16="http://schemas.microsoft.com/office/drawing/2014/main" id="{1D498A2E-FDF8-81E8-944A-DCC8BE5DED44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212;p64">
              <a:extLst>
                <a:ext uri="{FF2B5EF4-FFF2-40B4-BE49-F238E27FC236}">
                  <a16:creationId xmlns:a16="http://schemas.microsoft.com/office/drawing/2014/main" id="{E9ABBF5B-86FA-5B90-544E-7CC499B079CF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213;p64">
              <a:extLst>
                <a:ext uri="{FF2B5EF4-FFF2-40B4-BE49-F238E27FC236}">
                  <a16:creationId xmlns:a16="http://schemas.microsoft.com/office/drawing/2014/main" id="{BC021D23-4CD0-D1DB-B00A-B4E2AF954DCB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214;p64">
              <a:extLst>
                <a:ext uri="{FF2B5EF4-FFF2-40B4-BE49-F238E27FC236}">
                  <a16:creationId xmlns:a16="http://schemas.microsoft.com/office/drawing/2014/main" id="{719A15BC-27B8-E314-FB6F-303E417C082F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215;p64">
              <a:extLst>
                <a:ext uri="{FF2B5EF4-FFF2-40B4-BE49-F238E27FC236}">
                  <a16:creationId xmlns:a16="http://schemas.microsoft.com/office/drawing/2014/main" id="{964C8122-02DD-BB73-DE68-2D41134EDAF3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216;p64">
              <a:extLst>
                <a:ext uri="{FF2B5EF4-FFF2-40B4-BE49-F238E27FC236}">
                  <a16:creationId xmlns:a16="http://schemas.microsoft.com/office/drawing/2014/main" id="{A0FFF025-D552-DDC8-E0E1-F659A74FA952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217;p64">
              <a:extLst>
                <a:ext uri="{FF2B5EF4-FFF2-40B4-BE49-F238E27FC236}">
                  <a16:creationId xmlns:a16="http://schemas.microsoft.com/office/drawing/2014/main" id="{11F0D1E1-C9CB-EBF9-6701-73880A762D8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218;p64">
              <a:extLst>
                <a:ext uri="{FF2B5EF4-FFF2-40B4-BE49-F238E27FC236}">
                  <a16:creationId xmlns:a16="http://schemas.microsoft.com/office/drawing/2014/main" id="{3BD6AFC5-2815-66D4-8970-807E5671646E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219;p64">
              <a:extLst>
                <a:ext uri="{FF2B5EF4-FFF2-40B4-BE49-F238E27FC236}">
                  <a16:creationId xmlns:a16="http://schemas.microsoft.com/office/drawing/2014/main" id="{1A77EC04-2C1A-FD6D-1A4D-55F7768ED588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220;p64">
              <a:extLst>
                <a:ext uri="{FF2B5EF4-FFF2-40B4-BE49-F238E27FC236}">
                  <a16:creationId xmlns:a16="http://schemas.microsoft.com/office/drawing/2014/main" id="{21050CA9-D1EA-B433-39BA-8B753AE09CE0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221;p64">
              <a:extLst>
                <a:ext uri="{FF2B5EF4-FFF2-40B4-BE49-F238E27FC236}">
                  <a16:creationId xmlns:a16="http://schemas.microsoft.com/office/drawing/2014/main" id="{4F76FD7E-1469-DD01-B517-4E6125427EDC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222;p64">
              <a:extLst>
                <a:ext uri="{FF2B5EF4-FFF2-40B4-BE49-F238E27FC236}">
                  <a16:creationId xmlns:a16="http://schemas.microsoft.com/office/drawing/2014/main" id="{78926AAC-00F1-E6BE-FB7C-9B0CBFF905D0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223;p64">
              <a:extLst>
                <a:ext uri="{FF2B5EF4-FFF2-40B4-BE49-F238E27FC236}">
                  <a16:creationId xmlns:a16="http://schemas.microsoft.com/office/drawing/2014/main" id="{88566A30-92DA-84D4-AF50-6F62F88748A1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224;p64">
              <a:extLst>
                <a:ext uri="{FF2B5EF4-FFF2-40B4-BE49-F238E27FC236}">
                  <a16:creationId xmlns:a16="http://schemas.microsoft.com/office/drawing/2014/main" id="{45DC1F34-76F1-FE5B-58F7-D51BD3030557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225;p64">
              <a:extLst>
                <a:ext uri="{FF2B5EF4-FFF2-40B4-BE49-F238E27FC236}">
                  <a16:creationId xmlns:a16="http://schemas.microsoft.com/office/drawing/2014/main" id="{9A3DF8AF-F27E-0603-BBC2-5514C77D29FD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226;p64">
              <a:extLst>
                <a:ext uri="{FF2B5EF4-FFF2-40B4-BE49-F238E27FC236}">
                  <a16:creationId xmlns:a16="http://schemas.microsoft.com/office/drawing/2014/main" id="{A61184FF-F4BF-97DA-151F-CC55837A233F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227;p64">
              <a:extLst>
                <a:ext uri="{FF2B5EF4-FFF2-40B4-BE49-F238E27FC236}">
                  <a16:creationId xmlns:a16="http://schemas.microsoft.com/office/drawing/2014/main" id="{E45FCA6A-BAC9-0E72-B83F-93AE57F1F3A4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228;p64">
              <a:extLst>
                <a:ext uri="{FF2B5EF4-FFF2-40B4-BE49-F238E27FC236}">
                  <a16:creationId xmlns:a16="http://schemas.microsoft.com/office/drawing/2014/main" id="{06A20879-DC8B-AA78-E26C-46E4778D7F5F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229;p64">
              <a:extLst>
                <a:ext uri="{FF2B5EF4-FFF2-40B4-BE49-F238E27FC236}">
                  <a16:creationId xmlns:a16="http://schemas.microsoft.com/office/drawing/2014/main" id="{F1379D52-FDD8-350B-F847-4EAE4F7B5AD1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230;p64">
              <a:extLst>
                <a:ext uri="{FF2B5EF4-FFF2-40B4-BE49-F238E27FC236}">
                  <a16:creationId xmlns:a16="http://schemas.microsoft.com/office/drawing/2014/main" id="{29C02F2F-5E71-F573-5B8C-FF7B183E84A1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231;p64">
              <a:extLst>
                <a:ext uri="{FF2B5EF4-FFF2-40B4-BE49-F238E27FC236}">
                  <a16:creationId xmlns:a16="http://schemas.microsoft.com/office/drawing/2014/main" id="{5C21A2A7-E5F4-0002-1CB0-49499BE293F9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232;p64">
              <a:extLst>
                <a:ext uri="{FF2B5EF4-FFF2-40B4-BE49-F238E27FC236}">
                  <a16:creationId xmlns:a16="http://schemas.microsoft.com/office/drawing/2014/main" id="{B3F2739D-96D3-1263-33B0-7F4BF0D74788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233;p64">
              <a:extLst>
                <a:ext uri="{FF2B5EF4-FFF2-40B4-BE49-F238E27FC236}">
                  <a16:creationId xmlns:a16="http://schemas.microsoft.com/office/drawing/2014/main" id="{4F094AE7-6687-3258-09C1-0B2D09205509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234;p64">
              <a:extLst>
                <a:ext uri="{FF2B5EF4-FFF2-40B4-BE49-F238E27FC236}">
                  <a16:creationId xmlns:a16="http://schemas.microsoft.com/office/drawing/2014/main" id="{7BDFA6E0-CDAB-53B6-6BA2-EAEBD64796A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235;p64">
              <a:extLst>
                <a:ext uri="{FF2B5EF4-FFF2-40B4-BE49-F238E27FC236}">
                  <a16:creationId xmlns:a16="http://schemas.microsoft.com/office/drawing/2014/main" id="{B8F01E73-EE1D-2323-9A80-81B8E424BA37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236;p64">
              <a:extLst>
                <a:ext uri="{FF2B5EF4-FFF2-40B4-BE49-F238E27FC236}">
                  <a16:creationId xmlns:a16="http://schemas.microsoft.com/office/drawing/2014/main" id="{0E2FA1E4-BEE6-9A4B-E6A8-468DB59D5F6B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37;p64">
              <a:extLst>
                <a:ext uri="{FF2B5EF4-FFF2-40B4-BE49-F238E27FC236}">
                  <a16:creationId xmlns:a16="http://schemas.microsoft.com/office/drawing/2014/main" id="{9DB225D7-FE15-A5E0-BEE1-3F43211EBAFF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38;p64">
              <a:extLst>
                <a:ext uri="{FF2B5EF4-FFF2-40B4-BE49-F238E27FC236}">
                  <a16:creationId xmlns:a16="http://schemas.microsoft.com/office/drawing/2014/main" id="{A867571F-3207-A20C-800A-3CAC48617821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39;p64">
              <a:extLst>
                <a:ext uri="{FF2B5EF4-FFF2-40B4-BE49-F238E27FC236}">
                  <a16:creationId xmlns:a16="http://schemas.microsoft.com/office/drawing/2014/main" id="{C8DDC6DC-A8C6-7488-61E5-CA41169E30B4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40;p64">
              <a:extLst>
                <a:ext uri="{FF2B5EF4-FFF2-40B4-BE49-F238E27FC236}">
                  <a16:creationId xmlns:a16="http://schemas.microsoft.com/office/drawing/2014/main" id="{51C73A9B-7E9B-4588-DC7E-5B10F01BF36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olo 3">
            <a:extLst>
              <a:ext uri="{FF2B5EF4-FFF2-40B4-BE49-F238E27FC236}">
                <a16:creationId xmlns:a16="http://schemas.microsoft.com/office/drawing/2014/main" id="{AE44C40C-1442-7727-B8A6-DA9E7FDB0140}"/>
              </a:ext>
            </a:extLst>
          </p:cNvPr>
          <p:cNvSpPr txBox="1">
            <a:spLocks/>
          </p:cNvSpPr>
          <p:nvPr/>
        </p:nvSpPr>
        <p:spPr>
          <a:xfrm>
            <a:off x="-8891184" y="1625696"/>
            <a:ext cx="9144000" cy="153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8000" dirty="0"/>
              <a:t>Grazie per </a:t>
            </a:r>
            <a:br>
              <a:rPr lang="it-IT" sz="8000" dirty="0"/>
            </a:br>
            <a:endParaRPr lang="it-IT" sz="4800" dirty="0">
              <a:solidFill>
                <a:srgbClr val="77C6FC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4C14B69-B887-7C00-5D2F-75C27FBF3508}"/>
              </a:ext>
            </a:extLst>
          </p:cNvPr>
          <p:cNvSpPr txBox="1"/>
          <p:nvPr/>
        </p:nvSpPr>
        <p:spPr>
          <a:xfrm>
            <a:off x="11169311" y="2398735"/>
            <a:ext cx="5650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77C6FC"/>
                </a:solidFill>
                <a:latin typeface="Fjalla One"/>
                <a:sym typeface="Fjalla One"/>
              </a:rPr>
              <a:t>l’attenzione!</a:t>
            </a:r>
          </a:p>
        </p:txBody>
      </p:sp>
      <p:pic>
        <p:nvPicPr>
          <p:cNvPr id="1897" name="Immagine 1896" descr="Immagine che contiene scuro, illuminato, luce, notte&#10;&#10;Descrizione generata automaticamente">
            <a:extLst>
              <a:ext uri="{FF2B5EF4-FFF2-40B4-BE49-F238E27FC236}">
                <a16:creationId xmlns:a16="http://schemas.microsoft.com/office/drawing/2014/main" id="{D35C1EDB-F495-398A-AEA2-B451E1E0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70470">
            <a:off x="5898717" y="-385301"/>
            <a:ext cx="5618947" cy="5618947"/>
          </a:xfrm>
          <a:prstGeom prst="rect">
            <a:avLst/>
          </a:prstGeom>
        </p:spPr>
      </p:pic>
      <p:sp>
        <p:nvSpPr>
          <p:cNvPr id="1896" name="Google Shape;2138;p37">
            <a:extLst>
              <a:ext uri="{FF2B5EF4-FFF2-40B4-BE49-F238E27FC236}">
                <a16:creationId xmlns:a16="http://schemas.microsoft.com/office/drawing/2014/main" id="{D378EADC-975A-2209-C525-B925C28E1338}"/>
              </a:ext>
            </a:extLst>
          </p:cNvPr>
          <p:cNvSpPr txBox="1">
            <a:spLocks/>
          </p:cNvSpPr>
          <p:nvPr/>
        </p:nvSpPr>
        <p:spPr>
          <a:xfrm>
            <a:off x="230516" y="484974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>
                <a:solidFill>
                  <a:srgbClr val="77C6FC"/>
                </a:solidFill>
              </a:rPr>
              <a:t>Sviluppi futuri</a:t>
            </a:r>
            <a:endParaRPr lang="it-IT" sz="5400" dirty="0">
              <a:solidFill>
                <a:srgbClr val="77C6FC"/>
              </a:solidFill>
            </a:endParaRPr>
          </a:p>
        </p:txBody>
      </p:sp>
      <p:sp>
        <p:nvSpPr>
          <p:cNvPr id="1898" name="Google Shape;2138;p37">
            <a:extLst>
              <a:ext uri="{FF2B5EF4-FFF2-40B4-BE49-F238E27FC236}">
                <a16:creationId xmlns:a16="http://schemas.microsoft.com/office/drawing/2014/main" id="{49426EB7-0B9A-67BA-1E42-8469B6E12DBC}"/>
              </a:ext>
            </a:extLst>
          </p:cNvPr>
          <p:cNvSpPr txBox="1">
            <a:spLocks/>
          </p:cNvSpPr>
          <p:nvPr/>
        </p:nvSpPr>
        <p:spPr>
          <a:xfrm>
            <a:off x="396160" y="-1167922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>
                <a:solidFill>
                  <a:srgbClr val="77C6FC"/>
                </a:solidFill>
              </a:rPr>
              <a:t>Conclusioni</a:t>
            </a:r>
            <a:endParaRPr lang="it-IT" sz="5400" dirty="0">
              <a:solidFill>
                <a:srgbClr val="77C6FC"/>
              </a:solidFill>
            </a:endParaRPr>
          </a:p>
        </p:txBody>
      </p:sp>
      <p:sp>
        <p:nvSpPr>
          <p:cNvPr id="1899" name="CasellaDiTesto 1898">
            <a:extLst>
              <a:ext uri="{FF2B5EF4-FFF2-40B4-BE49-F238E27FC236}">
                <a16:creationId xmlns:a16="http://schemas.microsoft.com/office/drawing/2014/main" id="{B5484DFB-5CF6-9F3C-08B3-D0AF559A2C48}"/>
              </a:ext>
            </a:extLst>
          </p:cNvPr>
          <p:cNvSpPr txBox="1"/>
          <p:nvPr/>
        </p:nvSpPr>
        <p:spPr>
          <a:xfrm>
            <a:off x="1016120" y="1616448"/>
            <a:ext cx="4102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Si propone per il futuro l’implementazione di tutte le </a:t>
            </a:r>
            <a:r>
              <a:rPr lang="it-IT" sz="2800" b="1" dirty="0">
                <a:solidFill>
                  <a:srgbClr val="77C6FC"/>
                </a:solidFill>
                <a:latin typeface="Barlow Semi Condensed"/>
              </a:rPr>
              <a:t>funzionalità</a:t>
            </a:r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 previste dal sistema e  lo sviluppo della piattaforma per far si che rispetti i requisiti previsti.</a:t>
            </a:r>
          </a:p>
        </p:txBody>
      </p:sp>
    </p:spTree>
    <p:extLst>
      <p:ext uri="{BB962C8B-B14F-4D97-AF65-F5344CB8AC3E}">
        <p14:creationId xmlns:p14="http://schemas.microsoft.com/office/powerpoint/2010/main" val="307649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olo 3">
            <a:extLst>
              <a:ext uri="{FF2B5EF4-FFF2-40B4-BE49-F238E27FC236}">
                <a16:creationId xmlns:a16="http://schemas.microsoft.com/office/drawing/2014/main" id="{9BD6C008-7085-2FE1-ABA2-ACE34DEB6548}"/>
              </a:ext>
            </a:extLst>
          </p:cNvPr>
          <p:cNvSpPr txBox="1">
            <a:spLocks/>
          </p:cNvSpPr>
          <p:nvPr/>
        </p:nvSpPr>
        <p:spPr>
          <a:xfrm>
            <a:off x="0" y="1549045"/>
            <a:ext cx="9144000" cy="153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8000" dirty="0"/>
              <a:t>Grazie per </a:t>
            </a:r>
            <a:br>
              <a:rPr lang="it-IT" sz="8000" dirty="0"/>
            </a:br>
            <a:endParaRPr lang="it-IT" sz="4800" dirty="0">
              <a:solidFill>
                <a:srgbClr val="77C6FC"/>
              </a:solidFill>
            </a:endParaRPr>
          </a:p>
        </p:txBody>
      </p:sp>
      <p:sp>
        <p:nvSpPr>
          <p:cNvPr id="230" name="CasellaDiTesto 229">
            <a:extLst>
              <a:ext uri="{FF2B5EF4-FFF2-40B4-BE49-F238E27FC236}">
                <a16:creationId xmlns:a16="http://schemas.microsoft.com/office/drawing/2014/main" id="{E848B11D-0FCD-F3F3-6781-23872B5C90D4}"/>
              </a:ext>
            </a:extLst>
          </p:cNvPr>
          <p:cNvSpPr txBox="1"/>
          <p:nvPr/>
        </p:nvSpPr>
        <p:spPr>
          <a:xfrm>
            <a:off x="1749930" y="2541069"/>
            <a:ext cx="5650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dirty="0">
                <a:solidFill>
                  <a:srgbClr val="77C6FC"/>
                </a:solidFill>
                <a:latin typeface="Fjalla One"/>
                <a:sym typeface="Fjalla One"/>
              </a:rPr>
              <a:t>l’attenzione!</a:t>
            </a:r>
          </a:p>
        </p:txBody>
      </p:sp>
      <p:pic>
        <p:nvPicPr>
          <p:cNvPr id="231" name="Immagine 230" descr="Immagine che contiene scuro, illuminato, luce, notte&#10;&#10;Descrizione generata automaticamente">
            <a:extLst>
              <a:ext uri="{FF2B5EF4-FFF2-40B4-BE49-F238E27FC236}">
                <a16:creationId xmlns:a16="http://schemas.microsoft.com/office/drawing/2014/main" id="{2879533F-D579-A2B2-C045-B215F442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52232">
            <a:off x="9505720" y="-272352"/>
            <a:ext cx="5618947" cy="5618947"/>
          </a:xfrm>
          <a:prstGeom prst="rect">
            <a:avLst/>
          </a:prstGeom>
        </p:spPr>
      </p:pic>
      <p:sp>
        <p:nvSpPr>
          <p:cNvPr id="2" name="Google Shape;2138;p37">
            <a:extLst>
              <a:ext uri="{FF2B5EF4-FFF2-40B4-BE49-F238E27FC236}">
                <a16:creationId xmlns:a16="http://schemas.microsoft.com/office/drawing/2014/main" id="{87EC07D8-19A0-0EEF-79EF-813037EC1C9F}"/>
              </a:ext>
            </a:extLst>
          </p:cNvPr>
          <p:cNvSpPr txBox="1">
            <a:spLocks/>
          </p:cNvSpPr>
          <p:nvPr/>
        </p:nvSpPr>
        <p:spPr>
          <a:xfrm>
            <a:off x="73530" y="-1318836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>
                <a:solidFill>
                  <a:srgbClr val="77C6FC"/>
                </a:solidFill>
              </a:rPr>
              <a:t>Sviluppi futuri</a:t>
            </a:r>
            <a:endParaRPr lang="it-IT" sz="5400" dirty="0">
              <a:solidFill>
                <a:srgbClr val="77C6FC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C3078A-B3E9-6235-754D-C8777BE7A44C}"/>
              </a:ext>
            </a:extLst>
          </p:cNvPr>
          <p:cNvSpPr txBox="1"/>
          <p:nvPr/>
        </p:nvSpPr>
        <p:spPr>
          <a:xfrm>
            <a:off x="859134" y="5947431"/>
            <a:ext cx="4102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Si propone per il futuro l’implementazione di tutte le </a:t>
            </a:r>
            <a:r>
              <a:rPr lang="it-IT" sz="2800" b="1" dirty="0">
                <a:solidFill>
                  <a:srgbClr val="77C6FC"/>
                </a:solidFill>
                <a:latin typeface="Barlow Semi Condensed"/>
              </a:rPr>
              <a:t>funzionalità</a:t>
            </a:r>
            <a:r>
              <a:rPr lang="it-IT" sz="2800" dirty="0">
                <a:solidFill>
                  <a:schemeClr val="dk2"/>
                </a:solidFill>
                <a:latin typeface="Barlow Semi Condensed"/>
              </a:rPr>
              <a:t> previste dal sistema e  lo sviluppo della piattaforma per far si che rispetti i requisiti previsti.</a:t>
            </a:r>
          </a:p>
        </p:txBody>
      </p:sp>
    </p:spTree>
    <p:extLst>
      <p:ext uri="{BB962C8B-B14F-4D97-AF65-F5344CB8AC3E}">
        <p14:creationId xmlns:p14="http://schemas.microsoft.com/office/powerpoint/2010/main" val="371079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35">
            <a:extLst>
              <a:ext uri="{FF2B5EF4-FFF2-40B4-BE49-F238E27FC236}">
                <a16:creationId xmlns:a16="http://schemas.microsoft.com/office/drawing/2014/main" id="{38653BC5-0630-BEDF-86E2-7793A3F9FF4C}"/>
              </a:ext>
            </a:extLst>
          </p:cNvPr>
          <p:cNvSpPr txBox="1">
            <a:spLocks/>
          </p:cNvSpPr>
          <p:nvPr/>
        </p:nvSpPr>
        <p:spPr>
          <a:xfrm>
            <a:off x="2488260" y="387611"/>
            <a:ext cx="4167480" cy="106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600" dirty="0"/>
              <a:t>Blockchain</a:t>
            </a:r>
            <a:endParaRPr lang="it-IT" sz="6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00EB62-7D54-ECEE-F678-3EE6278AB027}"/>
              </a:ext>
            </a:extLst>
          </p:cNvPr>
          <p:cNvSpPr txBox="1"/>
          <p:nvPr/>
        </p:nvSpPr>
        <p:spPr>
          <a:xfrm>
            <a:off x="579676" y="1878112"/>
            <a:ext cx="48520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Si tratta di un database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distribuito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strutturato in blocchi.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Le caratteristiche principali sono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trasparenza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scalabilità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tracciabilità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e l’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immutabilità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delle transazioni   </a:t>
            </a:r>
          </a:p>
          <a:p>
            <a:pPr algn="ctr"/>
            <a:endParaRPr lang="it-IT" sz="2800" dirty="0">
              <a:solidFill>
                <a:schemeClr val="dk2"/>
              </a:solidFill>
              <a:latin typeface="Barlow Semi Condensed"/>
              <a:sym typeface="Barlow Semi Condensed"/>
            </a:endParaRPr>
          </a:p>
        </p:txBody>
      </p:sp>
      <p:sp>
        <p:nvSpPr>
          <p:cNvPr id="11" name="Google Shape;2177;p39">
            <a:extLst>
              <a:ext uri="{FF2B5EF4-FFF2-40B4-BE49-F238E27FC236}">
                <a16:creationId xmlns:a16="http://schemas.microsoft.com/office/drawing/2014/main" id="{A5EFCDE4-8496-6E29-169B-4DC7CD569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88163"/>
            <a:ext cx="9144000" cy="105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Problema del settore sanitario</a:t>
            </a:r>
            <a:endParaRPr sz="4400" dirty="0"/>
          </a:p>
        </p:txBody>
      </p:sp>
      <p:sp>
        <p:nvSpPr>
          <p:cNvPr id="12" name="Google Shape;1884;p35">
            <a:extLst>
              <a:ext uri="{FF2B5EF4-FFF2-40B4-BE49-F238E27FC236}">
                <a16:creationId xmlns:a16="http://schemas.microsoft.com/office/drawing/2014/main" id="{417B69E1-8E87-14F3-EBA6-F20D11D55603}"/>
              </a:ext>
            </a:extLst>
          </p:cNvPr>
          <p:cNvSpPr txBox="1">
            <a:spLocks/>
          </p:cNvSpPr>
          <p:nvPr/>
        </p:nvSpPr>
        <p:spPr>
          <a:xfrm>
            <a:off x="9068519" y="2511612"/>
            <a:ext cx="4167480" cy="106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 dirty="0"/>
              <a:t>Healthcare</a:t>
            </a:r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8151A48E-62B9-044B-3DE3-8E7EA0531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034607"/>
              </p:ext>
            </p:extLst>
          </p:nvPr>
        </p:nvGraphicFramePr>
        <p:xfrm>
          <a:off x="11471342" y="2018550"/>
          <a:ext cx="3190240" cy="2873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E6A376-6694-3635-AF3D-C21268BF4E09}"/>
              </a:ext>
            </a:extLst>
          </p:cNvPr>
          <p:cNvSpPr txBox="1"/>
          <p:nvPr/>
        </p:nvSpPr>
        <p:spPr>
          <a:xfrm>
            <a:off x="9993833" y="1096629"/>
            <a:ext cx="2087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77C6FC"/>
                </a:solidFill>
                <a:latin typeface="Fjalla One"/>
                <a:sym typeface="Fjalla One"/>
              </a:rPr>
              <a:t>603.375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5F0836-7EED-972E-9A93-24E0CB0B46E6}"/>
              </a:ext>
            </a:extLst>
          </p:cNvPr>
          <p:cNvSpPr txBox="1"/>
          <p:nvPr/>
        </p:nvSpPr>
        <p:spPr>
          <a:xfrm>
            <a:off x="9993833" y="1712181"/>
            <a:ext cx="208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818181"/>
                </a:solidFill>
              </a:rPr>
              <a:t>Dipendenti del SSN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06A5312-20E2-D3C9-B875-92293298B18C}"/>
              </a:ext>
            </a:extLst>
          </p:cNvPr>
          <p:cNvSpPr txBox="1"/>
          <p:nvPr/>
        </p:nvSpPr>
        <p:spPr>
          <a:xfrm>
            <a:off x="14080309" y="2351179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818181"/>
                </a:solidFill>
              </a:rPr>
              <a:t>17,9%</a:t>
            </a:r>
          </a:p>
          <a:p>
            <a:pPr algn="ctr"/>
            <a:r>
              <a:rPr lang="it-IT" sz="1200" dirty="0">
                <a:solidFill>
                  <a:srgbClr val="818181"/>
                </a:solidFill>
              </a:rPr>
              <a:t>Altro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1C8232F-4A18-5AC0-8607-54553A3692C5}"/>
              </a:ext>
            </a:extLst>
          </p:cNvPr>
          <p:cNvSpPr txBox="1"/>
          <p:nvPr/>
        </p:nvSpPr>
        <p:spPr>
          <a:xfrm>
            <a:off x="15556684" y="3154368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818181"/>
                </a:solidFill>
              </a:rPr>
              <a:t>58,7%</a:t>
            </a:r>
          </a:p>
          <a:p>
            <a:pPr algn="ctr"/>
            <a:r>
              <a:rPr lang="it-IT" sz="1200" dirty="0">
                <a:solidFill>
                  <a:srgbClr val="818181"/>
                </a:solidFill>
              </a:rPr>
              <a:t>Infermieri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0CC0D40-C7E0-982C-55B7-EBC812216710}"/>
              </a:ext>
            </a:extLst>
          </p:cNvPr>
          <p:cNvSpPr txBox="1"/>
          <p:nvPr/>
        </p:nvSpPr>
        <p:spPr>
          <a:xfrm>
            <a:off x="13605964" y="3296878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818181"/>
                </a:solidFill>
              </a:rPr>
              <a:t>23,4%</a:t>
            </a:r>
          </a:p>
          <a:p>
            <a:pPr algn="ctr"/>
            <a:r>
              <a:rPr lang="it-IT" sz="1200" dirty="0">
                <a:solidFill>
                  <a:srgbClr val="818181"/>
                </a:solidFill>
              </a:rPr>
              <a:t>Medici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BF46F8-EFBB-8814-797D-8E5A2986830B}"/>
              </a:ext>
            </a:extLst>
          </p:cNvPr>
          <p:cNvSpPr txBox="1"/>
          <p:nvPr/>
        </p:nvSpPr>
        <p:spPr>
          <a:xfrm>
            <a:off x="-4748290" y="1443404"/>
            <a:ext cx="459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Dati non consistenti o spesso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ridondanti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Mancanza di comunicazione e interoperabilità tra sistemi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Sprechi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di tempo e di risorse</a:t>
            </a:r>
          </a:p>
        </p:txBody>
      </p:sp>
      <p:pic>
        <p:nvPicPr>
          <p:cNvPr id="7" name="Picture 2" descr="UNISA | Home">
            <a:extLst>
              <a:ext uri="{FF2B5EF4-FFF2-40B4-BE49-F238E27FC236}">
                <a16:creationId xmlns:a16="http://schemas.microsoft.com/office/drawing/2014/main" id="{D0B61303-F946-0CEA-9E53-987D39B2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17" y="-2864846"/>
            <a:ext cx="1353365" cy="13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lo 3D 18">
                <a:extLst>
                  <a:ext uri="{FF2B5EF4-FFF2-40B4-BE49-F238E27FC236}">
                    <a16:creationId xmlns:a16="http://schemas.microsoft.com/office/drawing/2014/main" id="{8A2430D6-915E-DB96-3307-C1BFCF3FB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329784"/>
                  </p:ext>
                </p:extLst>
              </p:nvPr>
            </p:nvGraphicFramePr>
            <p:xfrm rot="21428113">
              <a:off x="5637392" y="1631747"/>
              <a:ext cx="2673301" cy="2673288"/>
            </p:xfrm>
            <a:graphic>
              <a:graphicData uri="http://schemas.microsoft.com/office/drawing/2017/model3d">
                <am3d:model3d r:embed="rId5">
                  <am3d:spPr>
                    <a:xfrm rot="21428113">
                      <a:off x="0" y="0"/>
                      <a:ext cx="2673301" cy="2673288"/>
                    </a:xfrm>
                    <a:prstGeom prst="rect">
                      <a:avLst/>
                    </a:prstGeom>
                  </am3d:spPr>
                  <am3d:camera>
                    <am3d:pos x="0" y="0" z="66560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117" d="1000000"/>
                    <am3d:preTrans dx="-22021875" dy="-18300939" dz="-139632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392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lo 3D 18">
                <a:extLst>
                  <a:ext uri="{FF2B5EF4-FFF2-40B4-BE49-F238E27FC236}">
                    <a16:creationId xmlns:a16="http://schemas.microsoft.com/office/drawing/2014/main" id="{8A2430D6-915E-DB96-3307-C1BFCF3FB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428113">
                <a:off x="5637392" y="1631747"/>
                <a:ext cx="2673301" cy="267328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Google Shape;1884;p35">
            <a:extLst>
              <a:ext uri="{FF2B5EF4-FFF2-40B4-BE49-F238E27FC236}">
                <a16:creationId xmlns:a16="http://schemas.microsoft.com/office/drawing/2014/main" id="{F8AEDD64-A738-4C0A-94FD-11737C573E81}"/>
              </a:ext>
            </a:extLst>
          </p:cNvPr>
          <p:cNvSpPr txBox="1">
            <a:spLocks/>
          </p:cNvSpPr>
          <p:nvPr/>
        </p:nvSpPr>
        <p:spPr>
          <a:xfrm>
            <a:off x="0" y="5856142"/>
            <a:ext cx="9144000" cy="240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600" dirty="0"/>
              <a:t>   </a:t>
            </a:r>
            <a:br>
              <a:rPr lang="it-IT" sz="6000" dirty="0"/>
            </a:br>
            <a:r>
              <a:rPr lang="it-IT" sz="4800" dirty="0"/>
              <a:t>un  approccio blockchain per il trattamento  dei  dati  clinici</a:t>
            </a:r>
            <a:endParaRPr lang="it-IT" sz="6000" dirty="0"/>
          </a:p>
        </p:txBody>
      </p:sp>
      <p:pic>
        <p:nvPicPr>
          <p:cNvPr id="5" name="Picture 2" descr="Potrebbe essere un'immagine raffigurante testo">
            <a:extLst>
              <a:ext uri="{FF2B5EF4-FFF2-40B4-BE49-F238E27FC236}">
                <a16:creationId xmlns:a16="http://schemas.microsoft.com/office/drawing/2014/main" id="{3E1F1D6B-EC96-779B-1F59-3BBA1497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" y="-1757076"/>
            <a:ext cx="1045681" cy="104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2C276A-4283-6FAC-3F10-622FB821DEE6}"/>
              </a:ext>
            </a:extLst>
          </p:cNvPr>
          <p:cNvSpPr txBox="1"/>
          <p:nvPr/>
        </p:nvSpPr>
        <p:spPr>
          <a:xfrm>
            <a:off x="11037773" y="1442929"/>
            <a:ext cx="4333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0" dirty="0" err="1">
                <a:solidFill>
                  <a:schemeClr val="dk2"/>
                </a:solidFill>
                <a:latin typeface="Fjalla One"/>
                <a:sym typeface="Fjalla One"/>
              </a:rPr>
              <a:t>MedChain</a:t>
            </a:r>
            <a:r>
              <a:rPr lang="it-IT" sz="8000" dirty="0">
                <a:solidFill>
                  <a:schemeClr val="dk2"/>
                </a:solidFill>
                <a:latin typeface="Fjalla One"/>
                <a:sym typeface="Fjalla One"/>
              </a:rPr>
              <a:t>:</a:t>
            </a:r>
          </a:p>
        </p:txBody>
      </p:sp>
      <p:sp>
        <p:nvSpPr>
          <p:cNvPr id="20" name="Google Shape;1885;p35">
            <a:extLst>
              <a:ext uri="{FF2B5EF4-FFF2-40B4-BE49-F238E27FC236}">
                <a16:creationId xmlns:a16="http://schemas.microsoft.com/office/drawing/2014/main" id="{1688F5A5-875D-68B0-B409-D8A7EC62A85B}"/>
              </a:ext>
            </a:extLst>
          </p:cNvPr>
          <p:cNvSpPr txBox="1">
            <a:spLocks/>
          </p:cNvSpPr>
          <p:nvPr/>
        </p:nvSpPr>
        <p:spPr>
          <a:xfrm>
            <a:off x="0" y="6981317"/>
            <a:ext cx="2765784" cy="59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494949"/>
                </a:solidFill>
              </a:rPr>
              <a:t>Candidato:</a:t>
            </a:r>
            <a:r>
              <a:rPr lang="it-IT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>
                <a:solidFill>
                  <a:schemeClr val="accent1"/>
                </a:solidFill>
              </a:rPr>
              <a:t>Stefano Pisciottano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494949"/>
                </a:solidFill>
              </a:rPr>
              <a:t>Relatrice:</a:t>
            </a:r>
            <a:r>
              <a:rPr lang="it-IT" dirty="0"/>
              <a:t> prof.ssa Genoveffa Tortora</a:t>
            </a:r>
            <a:endParaRPr lang="it-IT" dirty="0">
              <a:solidFill>
                <a:schemeClr val="accent1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it-IT" sz="2300" dirty="0">
              <a:solidFill>
                <a:schemeClr val="accent1"/>
              </a:solidFill>
            </a:endParaRPr>
          </a:p>
          <a:p>
            <a:pPr marL="0" indent="0" algn="ctr">
              <a:buFont typeface="Barlow Semi Condensed Medium"/>
              <a:buNone/>
            </a:pPr>
            <a:endParaRPr lang="it-IT" sz="2300" dirty="0">
              <a:solidFill>
                <a:schemeClr val="accent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249BE74-EF46-EC2A-265B-CB96C2F4FFB1}"/>
              </a:ext>
            </a:extLst>
          </p:cNvPr>
          <p:cNvSpPr txBox="1"/>
          <p:nvPr/>
        </p:nvSpPr>
        <p:spPr>
          <a:xfrm>
            <a:off x="1419698" y="-1573685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dk2"/>
                </a:solidFill>
                <a:latin typeface="Fjalla One"/>
                <a:sym typeface="Fjalla One"/>
              </a:rPr>
              <a:t>Dipartimento di Informatica</a:t>
            </a:r>
          </a:p>
          <a:p>
            <a:pPr algn="ctr"/>
            <a:r>
              <a:rPr lang="it-IT" dirty="0">
                <a:solidFill>
                  <a:schemeClr val="dk2"/>
                </a:solidFill>
                <a:latin typeface="Fjalla One"/>
                <a:sym typeface="Fjalla One"/>
              </a:rPr>
              <a:t>Corso di Laurea Triennale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44624" y="250103"/>
            <a:ext cx="9144000" cy="105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Problema del settore sanitario</a:t>
            </a:r>
            <a:endParaRPr sz="4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7ADF7D-01AC-131C-0A0A-35F9B9BFE6EA}"/>
              </a:ext>
            </a:extLst>
          </p:cNvPr>
          <p:cNvSpPr txBox="1"/>
          <p:nvPr/>
        </p:nvSpPr>
        <p:spPr>
          <a:xfrm>
            <a:off x="892333" y="1650415"/>
            <a:ext cx="459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Dati non consistenti o spesso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ridondanti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Mancanza di comunicazione e interoperabilità tra sistemi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Sprechi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di tempo e di risorse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C88A92-72AD-645E-5936-8973732D9B9C}"/>
              </a:ext>
            </a:extLst>
          </p:cNvPr>
          <p:cNvSpPr txBox="1"/>
          <p:nvPr/>
        </p:nvSpPr>
        <p:spPr>
          <a:xfrm>
            <a:off x="5488940" y="1124504"/>
            <a:ext cx="2087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77C6FC"/>
                </a:solidFill>
                <a:latin typeface="Fjalla One"/>
                <a:sym typeface="Fjalla One"/>
              </a:rPr>
              <a:t>603.375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2BB79A-6F91-1CD1-D942-04DAB7185276}"/>
              </a:ext>
            </a:extLst>
          </p:cNvPr>
          <p:cNvSpPr txBox="1"/>
          <p:nvPr/>
        </p:nvSpPr>
        <p:spPr>
          <a:xfrm>
            <a:off x="5482648" y="1681876"/>
            <a:ext cx="208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818181"/>
                </a:solidFill>
              </a:rPr>
              <a:t>Dipendenti del SSN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36266C4D-8490-C414-CAEE-68F953D4D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145079"/>
              </p:ext>
            </p:extLst>
          </p:nvPr>
        </p:nvGraphicFramePr>
        <p:xfrm>
          <a:off x="4937760" y="2019958"/>
          <a:ext cx="3190240" cy="2873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619640-4D0D-8C03-1D53-9DF51FB1B564}"/>
              </a:ext>
            </a:extLst>
          </p:cNvPr>
          <p:cNvSpPr txBox="1"/>
          <p:nvPr/>
        </p:nvSpPr>
        <p:spPr>
          <a:xfrm>
            <a:off x="5550535" y="2447935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17,9%</a:t>
            </a:r>
          </a:p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Altro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8E6979-9885-D2DD-D5D2-9B30F8611F67}"/>
              </a:ext>
            </a:extLst>
          </p:cNvPr>
          <p:cNvSpPr txBox="1"/>
          <p:nvPr/>
        </p:nvSpPr>
        <p:spPr>
          <a:xfrm>
            <a:off x="7026910" y="3195067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58,7%</a:t>
            </a:r>
          </a:p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Infermieri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1BB08E-3ECD-5876-6722-BDC3D5B7EE66}"/>
              </a:ext>
            </a:extLst>
          </p:cNvPr>
          <p:cNvSpPr txBox="1"/>
          <p:nvPr/>
        </p:nvSpPr>
        <p:spPr>
          <a:xfrm>
            <a:off x="5107802" y="3337577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23,4%</a:t>
            </a:r>
          </a:p>
          <a:p>
            <a:pPr algn="ctr"/>
            <a:r>
              <a:rPr lang="it-IT" sz="1200" dirty="0">
                <a:solidFill>
                  <a:schemeClr val="tx1">
                    <a:lumMod val="75000"/>
                  </a:schemeClr>
                </a:solidFill>
              </a:rPr>
              <a:t>Medici</a:t>
            </a:r>
          </a:p>
        </p:txBody>
      </p:sp>
      <p:sp>
        <p:nvSpPr>
          <p:cNvPr id="19" name="Google Shape;1884;p35">
            <a:extLst>
              <a:ext uri="{FF2B5EF4-FFF2-40B4-BE49-F238E27FC236}">
                <a16:creationId xmlns:a16="http://schemas.microsoft.com/office/drawing/2014/main" id="{85F74BE6-7E0D-ECB9-3F5B-8BCC51BA4DF9}"/>
              </a:ext>
            </a:extLst>
          </p:cNvPr>
          <p:cNvSpPr txBox="1">
            <a:spLocks/>
          </p:cNvSpPr>
          <p:nvPr/>
        </p:nvSpPr>
        <p:spPr>
          <a:xfrm>
            <a:off x="2488260" y="-1600652"/>
            <a:ext cx="4167480" cy="106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 dirty="0"/>
              <a:t>Blockchain</a:t>
            </a:r>
          </a:p>
        </p:txBody>
      </p:sp>
      <p:grpSp>
        <p:nvGrpSpPr>
          <p:cNvPr id="22" name="Google Shape;1896;p37">
            <a:extLst>
              <a:ext uri="{FF2B5EF4-FFF2-40B4-BE49-F238E27FC236}">
                <a16:creationId xmlns:a16="http://schemas.microsoft.com/office/drawing/2014/main" id="{EE088870-E267-E8EA-D209-35BBF8EB8649}"/>
              </a:ext>
            </a:extLst>
          </p:cNvPr>
          <p:cNvGrpSpPr/>
          <p:nvPr/>
        </p:nvGrpSpPr>
        <p:grpSpPr>
          <a:xfrm>
            <a:off x="10179313" y="1600857"/>
            <a:ext cx="4430405" cy="3106404"/>
            <a:chOff x="862950" y="825025"/>
            <a:chExt cx="5862650" cy="4111175"/>
          </a:xfrm>
        </p:grpSpPr>
        <p:sp>
          <p:nvSpPr>
            <p:cNvPr id="23" name="Google Shape;1897;p37">
              <a:extLst>
                <a:ext uri="{FF2B5EF4-FFF2-40B4-BE49-F238E27FC236}">
                  <a16:creationId xmlns:a16="http://schemas.microsoft.com/office/drawing/2014/main" id="{17E7C5A8-E2D6-5ECF-B8C0-8CB9FC0F5982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8;p37">
              <a:extLst>
                <a:ext uri="{FF2B5EF4-FFF2-40B4-BE49-F238E27FC236}">
                  <a16:creationId xmlns:a16="http://schemas.microsoft.com/office/drawing/2014/main" id="{EA141477-E959-0BAB-31FC-46235BC8E088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9;p37">
              <a:extLst>
                <a:ext uri="{FF2B5EF4-FFF2-40B4-BE49-F238E27FC236}">
                  <a16:creationId xmlns:a16="http://schemas.microsoft.com/office/drawing/2014/main" id="{E52DA2CB-A05F-C162-1A48-126C46EF01E6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0;p37">
              <a:extLst>
                <a:ext uri="{FF2B5EF4-FFF2-40B4-BE49-F238E27FC236}">
                  <a16:creationId xmlns:a16="http://schemas.microsoft.com/office/drawing/2014/main" id="{AA8794B3-A80D-D0DC-83BB-088606F5FB82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1;p37">
              <a:extLst>
                <a:ext uri="{FF2B5EF4-FFF2-40B4-BE49-F238E27FC236}">
                  <a16:creationId xmlns:a16="http://schemas.microsoft.com/office/drawing/2014/main" id="{5467C634-8ACA-14F7-36E8-86B770C4C00E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2;p37">
              <a:extLst>
                <a:ext uri="{FF2B5EF4-FFF2-40B4-BE49-F238E27FC236}">
                  <a16:creationId xmlns:a16="http://schemas.microsoft.com/office/drawing/2014/main" id="{E084F491-78D7-0EF1-E8F5-79D321908E4F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3;p37">
              <a:extLst>
                <a:ext uri="{FF2B5EF4-FFF2-40B4-BE49-F238E27FC236}">
                  <a16:creationId xmlns:a16="http://schemas.microsoft.com/office/drawing/2014/main" id="{9E467936-CD5F-C40C-063E-1FE670EBD48F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4;p37">
              <a:extLst>
                <a:ext uri="{FF2B5EF4-FFF2-40B4-BE49-F238E27FC236}">
                  <a16:creationId xmlns:a16="http://schemas.microsoft.com/office/drawing/2014/main" id="{23574D53-A8FC-326F-679F-4AF9D377AAA6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5;p37">
              <a:extLst>
                <a:ext uri="{FF2B5EF4-FFF2-40B4-BE49-F238E27FC236}">
                  <a16:creationId xmlns:a16="http://schemas.microsoft.com/office/drawing/2014/main" id="{129D8789-CADA-56A9-5D3F-1A06A0E9706A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6;p37">
              <a:extLst>
                <a:ext uri="{FF2B5EF4-FFF2-40B4-BE49-F238E27FC236}">
                  <a16:creationId xmlns:a16="http://schemas.microsoft.com/office/drawing/2014/main" id="{42C285E4-0FC3-F614-BF84-AF877468AC11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7;p37">
              <a:extLst>
                <a:ext uri="{FF2B5EF4-FFF2-40B4-BE49-F238E27FC236}">
                  <a16:creationId xmlns:a16="http://schemas.microsoft.com/office/drawing/2014/main" id="{3B96447D-0FEA-F51D-8B52-FBA11831934D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8;p37">
              <a:extLst>
                <a:ext uri="{FF2B5EF4-FFF2-40B4-BE49-F238E27FC236}">
                  <a16:creationId xmlns:a16="http://schemas.microsoft.com/office/drawing/2014/main" id="{A30E9C0A-E639-99D1-D733-0024B726C268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9;p37">
              <a:extLst>
                <a:ext uri="{FF2B5EF4-FFF2-40B4-BE49-F238E27FC236}">
                  <a16:creationId xmlns:a16="http://schemas.microsoft.com/office/drawing/2014/main" id="{E549ED85-AEBA-FE87-7050-24F2EC915906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0;p37">
              <a:extLst>
                <a:ext uri="{FF2B5EF4-FFF2-40B4-BE49-F238E27FC236}">
                  <a16:creationId xmlns:a16="http://schemas.microsoft.com/office/drawing/2014/main" id="{FFBAA392-54D6-F905-904D-8855DBD2ED91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1;p37">
              <a:extLst>
                <a:ext uri="{FF2B5EF4-FFF2-40B4-BE49-F238E27FC236}">
                  <a16:creationId xmlns:a16="http://schemas.microsoft.com/office/drawing/2014/main" id="{6A4B944F-0C1C-C7D1-9E91-14033C990FF4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2;p37">
              <a:extLst>
                <a:ext uri="{FF2B5EF4-FFF2-40B4-BE49-F238E27FC236}">
                  <a16:creationId xmlns:a16="http://schemas.microsoft.com/office/drawing/2014/main" id="{77CE5882-5A17-3E57-331F-5A8D1855729C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3;p37">
              <a:extLst>
                <a:ext uri="{FF2B5EF4-FFF2-40B4-BE49-F238E27FC236}">
                  <a16:creationId xmlns:a16="http://schemas.microsoft.com/office/drawing/2014/main" id="{6385F5FF-29F1-5563-3A1D-02FFF2A5795F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14;p37">
              <a:extLst>
                <a:ext uri="{FF2B5EF4-FFF2-40B4-BE49-F238E27FC236}">
                  <a16:creationId xmlns:a16="http://schemas.microsoft.com/office/drawing/2014/main" id="{689D4B55-6240-FDD9-7958-1601D757A445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5;p37">
              <a:extLst>
                <a:ext uri="{FF2B5EF4-FFF2-40B4-BE49-F238E27FC236}">
                  <a16:creationId xmlns:a16="http://schemas.microsoft.com/office/drawing/2014/main" id="{EC902118-05DE-27F8-4C2B-61DC5D4997BD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6;p37">
              <a:extLst>
                <a:ext uri="{FF2B5EF4-FFF2-40B4-BE49-F238E27FC236}">
                  <a16:creationId xmlns:a16="http://schemas.microsoft.com/office/drawing/2014/main" id="{F88A8E0E-AB4C-2BD8-9770-A8890BFFFCCE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7;p37">
              <a:extLst>
                <a:ext uri="{FF2B5EF4-FFF2-40B4-BE49-F238E27FC236}">
                  <a16:creationId xmlns:a16="http://schemas.microsoft.com/office/drawing/2014/main" id="{E829F84E-F9ED-BBB6-3AFC-F6BDA39524B3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8;p37">
              <a:extLst>
                <a:ext uri="{FF2B5EF4-FFF2-40B4-BE49-F238E27FC236}">
                  <a16:creationId xmlns:a16="http://schemas.microsoft.com/office/drawing/2014/main" id="{4A960C3B-6608-5D75-8F5A-3BCFC9B36C6F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9;p37">
              <a:extLst>
                <a:ext uri="{FF2B5EF4-FFF2-40B4-BE49-F238E27FC236}">
                  <a16:creationId xmlns:a16="http://schemas.microsoft.com/office/drawing/2014/main" id="{AC963230-F0FB-F67F-F15A-AF96FF19BAB5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20;p37">
              <a:extLst>
                <a:ext uri="{FF2B5EF4-FFF2-40B4-BE49-F238E27FC236}">
                  <a16:creationId xmlns:a16="http://schemas.microsoft.com/office/drawing/2014/main" id="{6CD4A0C4-E8D8-009B-7B56-E6212DB1251E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21;p37">
              <a:extLst>
                <a:ext uri="{FF2B5EF4-FFF2-40B4-BE49-F238E27FC236}">
                  <a16:creationId xmlns:a16="http://schemas.microsoft.com/office/drawing/2014/main" id="{FE67706B-3EDC-A9BB-3CE9-89CD703E5977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22;p37">
              <a:extLst>
                <a:ext uri="{FF2B5EF4-FFF2-40B4-BE49-F238E27FC236}">
                  <a16:creationId xmlns:a16="http://schemas.microsoft.com/office/drawing/2014/main" id="{45BA9627-0850-8FC5-3DF7-858E80670384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23;p37">
              <a:extLst>
                <a:ext uri="{FF2B5EF4-FFF2-40B4-BE49-F238E27FC236}">
                  <a16:creationId xmlns:a16="http://schemas.microsoft.com/office/drawing/2014/main" id="{610123A8-B3A4-1A57-E078-E62BBE952124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24;p37">
              <a:extLst>
                <a:ext uri="{FF2B5EF4-FFF2-40B4-BE49-F238E27FC236}">
                  <a16:creationId xmlns:a16="http://schemas.microsoft.com/office/drawing/2014/main" id="{9CB64DDC-4D02-AE78-F149-FE98359D0548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5;p37">
              <a:extLst>
                <a:ext uri="{FF2B5EF4-FFF2-40B4-BE49-F238E27FC236}">
                  <a16:creationId xmlns:a16="http://schemas.microsoft.com/office/drawing/2014/main" id="{EC7266A0-B170-3DD3-A2C8-F812D4F21327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6;p37">
              <a:extLst>
                <a:ext uri="{FF2B5EF4-FFF2-40B4-BE49-F238E27FC236}">
                  <a16:creationId xmlns:a16="http://schemas.microsoft.com/office/drawing/2014/main" id="{CBBAAACA-C29F-FE53-4B21-6C0EEE839E2F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7;p37">
              <a:extLst>
                <a:ext uri="{FF2B5EF4-FFF2-40B4-BE49-F238E27FC236}">
                  <a16:creationId xmlns:a16="http://schemas.microsoft.com/office/drawing/2014/main" id="{34B6457C-B356-78B2-9697-114E00A35A57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8;p37">
              <a:extLst>
                <a:ext uri="{FF2B5EF4-FFF2-40B4-BE49-F238E27FC236}">
                  <a16:creationId xmlns:a16="http://schemas.microsoft.com/office/drawing/2014/main" id="{206ADEA3-0700-872C-8920-BC39B0104112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9;p37">
              <a:extLst>
                <a:ext uri="{FF2B5EF4-FFF2-40B4-BE49-F238E27FC236}">
                  <a16:creationId xmlns:a16="http://schemas.microsoft.com/office/drawing/2014/main" id="{F30D02DF-CE83-6304-1AB3-38376232F4E0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30;p37">
              <a:extLst>
                <a:ext uri="{FF2B5EF4-FFF2-40B4-BE49-F238E27FC236}">
                  <a16:creationId xmlns:a16="http://schemas.microsoft.com/office/drawing/2014/main" id="{4C559122-4942-1FD2-4502-CAE1F916239A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31;p37">
              <a:extLst>
                <a:ext uri="{FF2B5EF4-FFF2-40B4-BE49-F238E27FC236}">
                  <a16:creationId xmlns:a16="http://schemas.microsoft.com/office/drawing/2014/main" id="{F4C658F3-80FC-8647-00AC-D0B116F03793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32;p37">
              <a:extLst>
                <a:ext uri="{FF2B5EF4-FFF2-40B4-BE49-F238E27FC236}">
                  <a16:creationId xmlns:a16="http://schemas.microsoft.com/office/drawing/2014/main" id="{E9CDC41A-D3B6-6849-9CCC-7C979DB65050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3;p37">
              <a:extLst>
                <a:ext uri="{FF2B5EF4-FFF2-40B4-BE49-F238E27FC236}">
                  <a16:creationId xmlns:a16="http://schemas.microsoft.com/office/drawing/2014/main" id="{68AA5BF8-3504-76F2-5E45-F76345A83672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34;p37">
              <a:extLst>
                <a:ext uri="{FF2B5EF4-FFF2-40B4-BE49-F238E27FC236}">
                  <a16:creationId xmlns:a16="http://schemas.microsoft.com/office/drawing/2014/main" id="{F0AE7C4B-3097-A4AA-BB74-4E31A517E360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35;p37">
              <a:extLst>
                <a:ext uri="{FF2B5EF4-FFF2-40B4-BE49-F238E27FC236}">
                  <a16:creationId xmlns:a16="http://schemas.microsoft.com/office/drawing/2014/main" id="{2A3F53F1-00A1-6A54-2817-CBFC7810411E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6;p37">
              <a:extLst>
                <a:ext uri="{FF2B5EF4-FFF2-40B4-BE49-F238E27FC236}">
                  <a16:creationId xmlns:a16="http://schemas.microsoft.com/office/drawing/2014/main" id="{CEF92D9F-3631-3FAF-9508-556F5B51B4D5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7;p37">
              <a:extLst>
                <a:ext uri="{FF2B5EF4-FFF2-40B4-BE49-F238E27FC236}">
                  <a16:creationId xmlns:a16="http://schemas.microsoft.com/office/drawing/2014/main" id="{61BC8725-8C9B-D544-0FDB-EA9FD6D543CC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1938;p37">
              <a:extLst>
                <a:ext uri="{FF2B5EF4-FFF2-40B4-BE49-F238E27FC236}">
                  <a16:creationId xmlns:a16="http://schemas.microsoft.com/office/drawing/2014/main" id="{FD2A96D6-D473-16E6-C3B2-24BD42B64DE2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1939;p37">
              <a:extLst>
                <a:ext uri="{FF2B5EF4-FFF2-40B4-BE49-F238E27FC236}">
                  <a16:creationId xmlns:a16="http://schemas.microsoft.com/office/drawing/2014/main" id="{CA301B73-A6D8-5E3A-081B-D2DED5A174AE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940;p37">
              <a:extLst>
                <a:ext uri="{FF2B5EF4-FFF2-40B4-BE49-F238E27FC236}">
                  <a16:creationId xmlns:a16="http://schemas.microsoft.com/office/drawing/2014/main" id="{66E8C5CD-7EED-0E81-903F-31224C719F6D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941;p37">
              <a:extLst>
                <a:ext uri="{FF2B5EF4-FFF2-40B4-BE49-F238E27FC236}">
                  <a16:creationId xmlns:a16="http://schemas.microsoft.com/office/drawing/2014/main" id="{A04E3A8A-CF13-78BC-D212-B79AB91DC4AD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942;p37">
              <a:extLst>
                <a:ext uri="{FF2B5EF4-FFF2-40B4-BE49-F238E27FC236}">
                  <a16:creationId xmlns:a16="http://schemas.microsoft.com/office/drawing/2014/main" id="{C1D78005-8076-1FC4-2B49-9D36EC6CA208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943;p37">
              <a:extLst>
                <a:ext uri="{FF2B5EF4-FFF2-40B4-BE49-F238E27FC236}">
                  <a16:creationId xmlns:a16="http://schemas.microsoft.com/office/drawing/2014/main" id="{2633B671-76D0-0181-8EC7-E2D5C79BD515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944;p37">
              <a:extLst>
                <a:ext uri="{FF2B5EF4-FFF2-40B4-BE49-F238E27FC236}">
                  <a16:creationId xmlns:a16="http://schemas.microsoft.com/office/drawing/2014/main" id="{7DF3BCDC-2807-4A29-73C7-B8BB38E7EF1D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945;p37">
              <a:extLst>
                <a:ext uri="{FF2B5EF4-FFF2-40B4-BE49-F238E27FC236}">
                  <a16:creationId xmlns:a16="http://schemas.microsoft.com/office/drawing/2014/main" id="{704F1C4F-B7BE-39F6-F598-C9567C5CCB4E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946;p37">
              <a:extLst>
                <a:ext uri="{FF2B5EF4-FFF2-40B4-BE49-F238E27FC236}">
                  <a16:creationId xmlns:a16="http://schemas.microsoft.com/office/drawing/2014/main" id="{FBB39FA4-D00D-D0F4-47A5-25B9589607F8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947;p37">
              <a:extLst>
                <a:ext uri="{FF2B5EF4-FFF2-40B4-BE49-F238E27FC236}">
                  <a16:creationId xmlns:a16="http://schemas.microsoft.com/office/drawing/2014/main" id="{CB8365AA-BCD8-0A15-B69C-1FB35FE1A2B4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948;p37">
              <a:extLst>
                <a:ext uri="{FF2B5EF4-FFF2-40B4-BE49-F238E27FC236}">
                  <a16:creationId xmlns:a16="http://schemas.microsoft.com/office/drawing/2014/main" id="{AE641E84-374C-E26F-21C8-E2486AFBD945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949;p37">
              <a:extLst>
                <a:ext uri="{FF2B5EF4-FFF2-40B4-BE49-F238E27FC236}">
                  <a16:creationId xmlns:a16="http://schemas.microsoft.com/office/drawing/2014/main" id="{2EA820F5-E6EA-847D-80DB-DEEFA382BE34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950;p37">
              <a:extLst>
                <a:ext uri="{FF2B5EF4-FFF2-40B4-BE49-F238E27FC236}">
                  <a16:creationId xmlns:a16="http://schemas.microsoft.com/office/drawing/2014/main" id="{ED11D800-CC84-1486-19ED-2A10FE58E72D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951;p37">
              <a:extLst>
                <a:ext uri="{FF2B5EF4-FFF2-40B4-BE49-F238E27FC236}">
                  <a16:creationId xmlns:a16="http://schemas.microsoft.com/office/drawing/2014/main" id="{DF2CC201-3BED-2936-65AD-D72F406F8E8F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952;p37">
              <a:extLst>
                <a:ext uri="{FF2B5EF4-FFF2-40B4-BE49-F238E27FC236}">
                  <a16:creationId xmlns:a16="http://schemas.microsoft.com/office/drawing/2014/main" id="{675D9BB6-CED0-FE00-4D9C-79AC45F39098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953;p37">
              <a:extLst>
                <a:ext uri="{FF2B5EF4-FFF2-40B4-BE49-F238E27FC236}">
                  <a16:creationId xmlns:a16="http://schemas.microsoft.com/office/drawing/2014/main" id="{5FD89E1E-0C0F-520D-B1F7-222EC21ACAAC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954;p37">
              <a:extLst>
                <a:ext uri="{FF2B5EF4-FFF2-40B4-BE49-F238E27FC236}">
                  <a16:creationId xmlns:a16="http://schemas.microsoft.com/office/drawing/2014/main" id="{4E731369-D741-44DC-0CFB-4D4305E0A730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955;p37">
              <a:extLst>
                <a:ext uri="{FF2B5EF4-FFF2-40B4-BE49-F238E27FC236}">
                  <a16:creationId xmlns:a16="http://schemas.microsoft.com/office/drawing/2014/main" id="{39A13DBB-0CAE-70CE-953C-FD8D2101F18D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956;p37">
              <a:extLst>
                <a:ext uri="{FF2B5EF4-FFF2-40B4-BE49-F238E27FC236}">
                  <a16:creationId xmlns:a16="http://schemas.microsoft.com/office/drawing/2014/main" id="{F1CCF568-E023-4972-4A25-8ACE39DED92C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957;p37">
              <a:extLst>
                <a:ext uri="{FF2B5EF4-FFF2-40B4-BE49-F238E27FC236}">
                  <a16:creationId xmlns:a16="http://schemas.microsoft.com/office/drawing/2014/main" id="{19442F36-C6A8-CA3E-6136-0BECBE8F2193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958;p37">
              <a:extLst>
                <a:ext uri="{FF2B5EF4-FFF2-40B4-BE49-F238E27FC236}">
                  <a16:creationId xmlns:a16="http://schemas.microsoft.com/office/drawing/2014/main" id="{A64F298C-0269-83A8-3DF5-3294EFCDD3E9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959;p37">
              <a:extLst>
                <a:ext uri="{FF2B5EF4-FFF2-40B4-BE49-F238E27FC236}">
                  <a16:creationId xmlns:a16="http://schemas.microsoft.com/office/drawing/2014/main" id="{45BC85B3-B68D-EA5E-EA40-7FE50CBF17AA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960;p37">
              <a:extLst>
                <a:ext uri="{FF2B5EF4-FFF2-40B4-BE49-F238E27FC236}">
                  <a16:creationId xmlns:a16="http://schemas.microsoft.com/office/drawing/2014/main" id="{EB0128F4-BE09-13B6-7234-112B87184DAD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961;p37">
              <a:extLst>
                <a:ext uri="{FF2B5EF4-FFF2-40B4-BE49-F238E27FC236}">
                  <a16:creationId xmlns:a16="http://schemas.microsoft.com/office/drawing/2014/main" id="{6C14B6BF-8367-1DD3-423A-36CAD047C4FA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962;p37">
              <a:extLst>
                <a:ext uri="{FF2B5EF4-FFF2-40B4-BE49-F238E27FC236}">
                  <a16:creationId xmlns:a16="http://schemas.microsoft.com/office/drawing/2014/main" id="{C21B5678-6964-5399-5338-3D5C4B0F5860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963;p37">
              <a:extLst>
                <a:ext uri="{FF2B5EF4-FFF2-40B4-BE49-F238E27FC236}">
                  <a16:creationId xmlns:a16="http://schemas.microsoft.com/office/drawing/2014/main" id="{BA989439-BE52-AA5B-9215-2D3582C6D8C0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964;p37">
              <a:extLst>
                <a:ext uri="{FF2B5EF4-FFF2-40B4-BE49-F238E27FC236}">
                  <a16:creationId xmlns:a16="http://schemas.microsoft.com/office/drawing/2014/main" id="{0014E1B2-84E6-5304-4223-1980006EE276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965;p37">
              <a:extLst>
                <a:ext uri="{FF2B5EF4-FFF2-40B4-BE49-F238E27FC236}">
                  <a16:creationId xmlns:a16="http://schemas.microsoft.com/office/drawing/2014/main" id="{C647E99B-B0A0-AF2B-ED6A-814AD21FCD0D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966;p37">
              <a:extLst>
                <a:ext uri="{FF2B5EF4-FFF2-40B4-BE49-F238E27FC236}">
                  <a16:creationId xmlns:a16="http://schemas.microsoft.com/office/drawing/2014/main" id="{2138310D-0985-A462-F503-401E179B5A74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967;p37">
              <a:extLst>
                <a:ext uri="{FF2B5EF4-FFF2-40B4-BE49-F238E27FC236}">
                  <a16:creationId xmlns:a16="http://schemas.microsoft.com/office/drawing/2014/main" id="{494E8625-C534-DD0A-2EC8-86CCA10D3EDF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968;p37">
              <a:extLst>
                <a:ext uri="{FF2B5EF4-FFF2-40B4-BE49-F238E27FC236}">
                  <a16:creationId xmlns:a16="http://schemas.microsoft.com/office/drawing/2014/main" id="{769813C3-B79B-8CEF-0C0E-8075EB57852E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969;p37">
              <a:extLst>
                <a:ext uri="{FF2B5EF4-FFF2-40B4-BE49-F238E27FC236}">
                  <a16:creationId xmlns:a16="http://schemas.microsoft.com/office/drawing/2014/main" id="{665B422E-660A-ED78-8385-A96D4A965D3A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970;p37">
              <a:extLst>
                <a:ext uri="{FF2B5EF4-FFF2-40B4-BE49-F238E27FC236}">
                  <a16:creationId xmlns:a16="http://schemas.microsoft.com/office/drawing/2014/main" id="{F1B7EEA6-E094-3BEB-15B9-0D7727AB74FA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971;p37">
              <a:extLst>
                <a:ext uri="{FF2B5EF4-FFF2-40B4-BE49-F238E27FC236}">
                  <a16:creationId xmlns:a16="http://schemas.microsoft.com/office/drawing/2014/main" id="{4EF3CA2F-2B50-4036-7FD6-2BE4F9DF264B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972;p37">
              <a:extLst>
                <a:ext uri="{FF2B5EF4-FFF2-40B4-BE49-F238E27FC236}">
                  <a16:creationId xmlns:a16="http://schemas.microsoft.com/office/drawing/2014/main" id="{2BFF2CBF-B6D3-64E2-CCB6-CEB06DD5C56B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973;p37">
              <a:extLst>
                <a:ext uri="{FF2B5EF4-FFF2-40B4-BE49-F238E27FC236}">
                  <a16:creationId xmlns:a16="http://schemas.microsoft.com/office/drawing/2014/main" id="{80BFD90A-E7F4-B42A-5A9E-059DA753A945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974;p37">
              <a:extLst>
                <a:ext uri="{FF2B5EF4-FFF2-40B4-BE49-F238E27FC236}">
                  <a16:creationId xmlns:a16="http://schemas.microsoft.com/office/drawing/2014/main" id="{25760050-3B96-041E-3A42-9E6BD83811C3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975;p37">
              <a:extLst>
                <a:ext uri="{FF2B5EF4-FFF2-40B4-BE49-F238E27FC236}">
                  <a16:creationId xmlns:a16="http://schemas.microsoft.com/office/drawing/2014/main" id="{EB3F5F4C-53C0-890E-6C89-88C8AB108EEF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976;p37">
              <a:extLst>
                <a:ext uri="{FF2B5EF4-FFF2-40B4-BE49-F238E27FC236}">
                  <a16:creationId xmlns:a16="http://schemas.microsoft.com/office/drawing/2014/main" id="{706CC65C-9B7E-4A98-B8F2-117A05A2CC5F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977;p37">
              <a:extLst>
                <a:ext uri="{FF2B5EF4-FFF2-40B4-BE49-F238E27FC236}">
                  <a16:creationId xmlns:a16="http://schemas.microsoft.com/office/drawing/2014/main" id="{380D11B2-0D09-4027-573E-DC22ACD59B53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978;p37">
              <a:extLst>
                <a:ext uri="{FF2B5EF4-FFF2-40B4-BE49-F238E27FC236}">
                  <a16:creationId xmlns:a16="http://schemas.microsoft.com/office/drawing/2014/main" id="{004E2363-5431-3916-065A-8F935D5FD502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979;p37">
              <a:extLst>
                <a:ext uri="{FF2B5EF4-FFF2-40B4-BE49-F238E27FC236}">
                  <a16:creationId xmlns:a16="http://schemas.microsoft.com/office/drawing/2014/main" id="{656C4696-9856-7F24-3314-AC3B6AB9285D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980;p37">
              <a:extLst>
                <a:ext uri="{FF2B5EF4-FFF2-40B4-BE49-F238E27FC236}">
                  <a16:creationId xmlns:a16="http://schemas.microsoft.com/office/drawing/2014/main" id="{21FC2776-FA14-AEA3-6484-4247A9FACC2B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981;p37">
              <a:extLst>
                <a:ext uri="{FF2B5EF4-FFF2-40B4-BE49-F238E27FC236}">
                  <a16:creationId xmlns:a16="http://schemas.microsoft.com/office/drawing/2014/main" id="{47431D83-C6C9-5D24-494B-5AEA51E786C1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982;p37">
              <a:extLst>
                <a:ext uri="{FF2B5EF4-FFF2-40B4-BE49-F238E27FC236}">
                  <a16:creationId xmlns:a16="http://schemas.microsoft.com/office/drawing/2014/main" id="{BCE24440-5893-2C08-718D-02A54338ABCD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983;p37">
              <a:extLst>
                <a:ext uri="{FF2B5EF4-FFF2-40B4-BE49-F238E27FC236}">
                  <a16:creationId xmlns:a16="http://schemas.microsoft.com/office/drawing/2014/main" id="{AF25BED8-66F1-1136-EB35-554915A15771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984;p37">
              <a:extLst>
                <a:ext uri="{FF2B5EF4-FFF2-40B4-BE49-F238E27FC236}">
                  <a16:creationId xmlns:a16="http://schemas.microsoft.com/office/drawing/2014/main" id="{551E54BD-2B98-581A-05A2-45AACE68DF2F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985;p37">
              <a:extLst>
                <a:ext uri="{FF2B5EF4-FFF2-40B4-BE49-F238E27FC236}">
                  <a16:creationId xmlns:a16="http://schemas.microsoft.com/office/drawing/2014/main" id="{9B43511D-5EF3-1C8F-0F5E-469585966EBB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986;p37">
              <a:extLst>
                <a:ext uri="{FF2B5EF4-FFF2-40B4-BE49-F238E27FC236}">
                  <a16:creationId xmlns:a16="http://schemas.microsoft.com/office/drawing/2014/main" id="{B1E5686A-3208-EEA4-1574-04862817B5C6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987;p37">
              <a:extLst>
                <a:ext uri="{FF2B5EF4-FFF2-40B4-BE49-F238E27FC236}">
                  <a16:creationId xmlns:a16="http://schemas.microsoft.com/office/drawing/2014/main" id="{106876A0-C82B-FC76-A709-B8D5B40D6ED5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988;p37">
              <a:extLst>
                <a:ext uri="{FF2B5EF4-FFF2-40B4-BE49-F238E27FC236}">
                  <a16:creationId xmlns:a16="http://schemas.microsoft.com/office/drawing/2014/main" id="{05867316-41F9-C2B7-E0F8-E42A894CAC8C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989;p37">
              <a:extLst>
                <a:ext uri="{FF2B5EF4-FFF2-40B4-BE49-F238E27FC236}">
                  <a16:creationId xmlns:a16="http://schemas.microsoft.com/office/drawing/2014/main" id="{5A7AE18D-1E1C-EA96-6FB8-A921F5414FB6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990;p37">
              <a:extLst>
                <a:ext uri="{FF2B5EF4-FFF2-40B4-BE49-F238E27FC236}">
                  <a16:creationId xmlns:a16="http://schemas.microsoft.com/office/drawing/2014/main" id="{4E53FD59-6A12-8F67-75B2-B49B5DC22554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991;p37">
              <a:extLst>
                <a:ext uri="{FF2B5EF4-FFF2-40B4-BE49-F238E27FC236}">
                  <a16:creationId xmlns:a16="http://schemas.microsoft.com/office/drawing/2014/main" id="{0BEB29C9-F55E-D918-8DE2-5AA005A4B27A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992;p37">
              <a:extLst>
                <a:ext uri="{FF2B5EF4-FFF2-40B4-BE49-F238E27FC236}">
                  <a16:creationId xmlns:a16="http://schemas.microsoft.com/office/drawing/2014/main" id="{E5326546-3C53-A03B-60AE-DB67D4FFB6D5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993;p37">
              <a:extLst>
                <a:ext uri="{FF2B5EF4-FFF2-40B4-BE49-F238E27FC236}">
                  <a16:creationId xmlns:a16="http://schemas.microsoft.com/office/drawing/2014/main" id="{29E925ED-ADE7-0C35-507D-C425052E632D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994;p37">
              <a:extLst>
                <a:ext uri="{FF2B5EF4-FFF2-40B4-BE49-F238E27FC236}">
                  <a16:creationId xmlns:a16="http://schemas.microsoft.com/office/drawing/2014/main" id="{498111C6-B391-6C32-29CB-C5A239C5AD6D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995;p37">
              <a:extLst>
                <a:ext uri="{FF2B5EF4-FFF2-40B4-BE49-F238E27FC236}">
                  <a16:creationId xmlns:a16="http://schemas.microsoft.com/office/drawing/2014/main" id="{5348C1E4-0735-4480-F704-FF0D39D733B7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996;p37">
              <a:extLst>
                <a:ext uri="{FF2B5EF4-FFF2-40B4-BE49-F238E27FC236}">
                  <a16:creationId xmlns:a16="http://schemas.microsoft.com/office/drawing/2014/main" id="{5E24049C-6852-3744-8CC3-1B80CA8961D5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997;p37">
              <a:extLst>
                <a:ext uri="{FF2B5EF4-FFF2-40B4-BE49-F238E27FC236}">
                  <a16:creationId xmlns:a16="http://schemas.microsoft.com/office/drawing/2014/main" id="{DED380AC-6618-FD0E-FDD3-44B41853917B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998;p37">
              <a:extLst>
                <a:ext uri="{FF2B5EF4-FFF2-40B4-BE49-F238E27FC236}">
                  <a16:creationId xmlns:a16="http://schemas.microsoft.com/office/drawing/2014/main" id="{2321A00B-7649-E697-9C86-CBC434E33AEB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999;p37">
              <a:extLst>
                <a:ext uri="{FF2B5EF4-FFF2-40B4-BE49-F238E27FC236}">
                  <a16:creationId xmlns:a16="http://schemas.microsoft.com/office/drawing/2014/main" id="{FF409967-B12C-DC08-501D-A6629C51FBF1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000;p37">
              <a:extLst>
                <a:ext uri="{FF2B5EF4-FFF2-40B4-BE49-F238E27FC236}">
                  <a16:creationId xmlns:a16="http://schemas.microsoft.com/office/drawing/2014/main" id="{1505D481-DD54-8BE3-2986-5A9F8E9E8FDB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001;p37">
              <a:extLst>
                <a:ext uri="{FF2B5EF4-FFF2-40B4-BE49-F238E27FC236}">
                  <a16:creationId xmlns:a16="http://schemas.microsoft.com/office/drawing/2014/main" id="{3CE3752E-C368-045B-773B-8F6890E83940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002;p37">
              <a:extLst>
                <a:ext uri="{FF2B5EF4-FFF2-40B4-BE49-F238E27FC236}">
                  <a16:creationId xmlns:a16="http://schemas.microsoft.com/office/drawing/2014/main" id="{1B267197-33EA-B149-1D47-FB8F6A4F97B0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003;p37">
              <a:extLst>
                <a:ext uri="{FF2B5EF4-FFF2-40B4-BE49-F238E27FC236}">
                  <a16:creationId xmlns:a16="http://schemas.microsoft.com/office/drawing/2014/main" id="{B0A2A5B0-DD90-2EED-70CF-F3CD4B375F7C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004;p37">
              <a:extLst>
                <a:ext uri="{FF2B5EF4-FFF2-40B4-BE49-F238E27FC236}">
                  <a16:creationId xmlns:a16="http://schemas.microsoft.com/office/drawing/2014/main" id="{7419BF08-EEDE-7288-0EBA-C16B5BB85F49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005;p37">
              <a:extLst>
                <a:ext uri="{FF2B5EF4-FFF2-40B4-BE49-F238E27FC236}">
                  <a16:creationId xmlns:a16="http://schemas.microsoft.com/office/drawing/2014/main" id="{849A632E-3488-D16D-C31F-9F71CB9AB2CD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006;p37">
              <a:extLst>
                <a:ext uri="{FF2B5EF4-FFF2-40B4-BE49-F238E27FC236}">
                  <a16:creationId xmlns:a16="http://schemas.microsoft.com/office/drawing/2014/main" id="{DBC25126-BC7D-D560-96D5-551043937E00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007;p37">
              <a:extLst>
                <a:ext uri="{FF2B5EF4-FFF2-40B4-BE49-F238E27FC236}">
                  <a16:creationId xmlns:a16="http://schemas.microsoft.com/office/drawing/2014/main" id="{44AA5B83-CCC3-2EB5-1D20-AC8E799678AA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008;p37">
              <a:extLst>
                <a:ext uri="{FF2B5EF4-FFF2-40B4-BE49-F238E27FC236}">
                  <a16:creationId xmlns:a16="http://schemas.microsoft.com/office/drawing/2014/main" id="{F598C997-7DB3-CD11-E3C3-B8EB086B91AE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009;p37">
              <a:extLst>
                <a:ext uri="{FF2B5EF4-FFF2-40B4-BE49-F238E27FC236}">
                  <a16:creationId xmlns:a16="http://schemas.microsoft.com/office/drawing/2014/main" id="{78370DB4-C8E8-408F-C336-F85FC66AEFC7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010;p37">
              <a:extLst>
                <a:ext uri="{FF2B5EF4-FFF2-40B4-BE49-F238E27FC236}">
                  <a16:creationId xmlns:a16="http://schemas.microsoft.com/office/drawing/2014/main" id="{2B5AEE3D-BE55-0A17-11F0-66D61D98D7CC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011;p37">
              <a:extLst>
                <a:ext uri="{FF2B5EF4-FFF2-40B4-BE49-F238E27FC236}">
                  <a16:creationId xmlns:a16="http://schemas.microsoft.com/office/drawing/2014/main" id="{C914DBD0-0BFA-36A8-4C23-9C72D472F9D1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012;p37">
              <a:extLst>
                <a:ext uri="{FF2B5EF4-FFF2-40B4-BE49-F238E27FC236}">
                  <a16:creationId xmlns:a16="http://schemas.microsoft.com/office/drawing/2014/main" id="{575BC63B-6099-39C3-A99B-C905E8CFA069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013;p37">
              <a:extLst>
                <a:ext uri="{FF2B5EF4-FFF2-40B4-BE49-F238E27FC236}">
                  <a16:creationId xmlns:a16="http://schemas.microsoft.com/office/drawing/2014/main" id="{9FF3B262-3D4F-C6AC-8BC5-2C29DC50D04B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014;p37">
              <a:extLst>
                <a:ext uri="{FF2B5EF4-FFF2-40B4-BE49-F238E27FC236}">
                  <a16:creationId xmlns:a16="http://schemas.microsoft.com/office/drawing/2014/main" id="{3CA0B6E3-9E2D-E966-17F7-731F1C96E88E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015;p37">
              <a:extLst>
                <a:ext uri="{FF2B5EF4-FFF2-40B4-BE49-F238E27FC236}">
                  <a16:creationId xmlns:a16="http://schemas.microsoft.com/office/drawing/2014/main" id="{8C847249-BCF7-AE10-5CA1-B2518FA4023F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016;p37">
              <a:extLst>
                <a:ext uri="{FF2B5EF4-FFF2-40B4-BE49-F238E27FC236}">
                  <a16:creationId xmlns:a16="http://schemas.microsoft.com/office/drawing/2014/main" id="{4E58EF2F-B4DF-764D-BCBB-5086B083F776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017;p37">
              <a:extLst>
                <a:ext uri="{FF2B5EF4-FFF2-40B4-BE49-F238E27FC236}">
                  <a16:creationId xmlns:a16="http://schemas.microsoft.com/office/drawing/2014/main" id="{03BBF36F-36C5-279C-0FC3-E5F53771C5A6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018;p37">
              <a:extLst>
                <a:ext uri="{FF2B5EF4-FFF2-40B4-BE49-F238E27FC236}">
                  <a16:creationId xmlns:a16="http://schemas.microsoft.com/office/drawing/2014/main" id="{B04DA020-DC87-15BF-7257-7952E745D85B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019;p37">
              <a:extLst>
                <a:ext uri="{FF2B5EF4-FFF2-40B4-BE49-F238E27FC236}">
                  <a16:creationId xmlns:a16="http://schemas.microsoft.com/office/drawing/2014/main" id="{9E5F0490-F12C-8FDD-6E9E-B997F0ED55C5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020;p37">
              <a:extLst>
                <a:ext uri="{FF2B5EF4-FFF2-40B4-BE49-F238E27FC236}">
                  <a16:creationId xmlns:a16="http://schemas.microsoft.com/office/drawing/2014/main" id="{5BE27F24-5C51-7ABB-6C1C-B21AA395EFDB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021;p37">
              <a:extLst>
                <a:ext uri="{FF2B5EF4-FFF2-40B4-BE49-F238E27FC236}">
                  <a16:creationId xmlns:a16="http://schemas.microsoft.com/office/drawing/2014/main" id="{FBC59A6A-54E6-A6A5-EACC-4BDC11B90F0A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022;p37">
              <a:extLst>
                <a:ext uri="{FF2B5EF4-FFF2-40B4-BE49-F238E27FC236}">
                  <a16:creationId xmlns:a16="http://schemas.microsoft.com/office/drawing/2014/main" id="{15F8EF90-130C-FD6C-25F0-CA56B8F74FF5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023;p37">
              <a:extLst>
                <a:ext uri="{FF2B5EF4-FFF2-40B4-BE49-F238E27FC236}">
                  <a16:creationId xmlns:a16="http://schemas.microsoft.com/office/drawing/2014/main" id="{A3E57B91-275D-A85D-7D0B-C48C49FFC117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024;p37">
              <a:extLst>
                <a:ext uri="{FF2B5EF4-FFF2-40B4-BE49-F238E27FC236}">
                  <a16:creationId xmlns:a16="http://schemas.microsoft.com/office/drawing/2014/main" id="{F8071F3E-110D-A266-7EF9-B32167718458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025;p37">
              <a:extLst>
                <a:ext uri="{FF2B5EF4-FFF2-40B4-BE49-F238E27FC236}">
                  <a16:creationId xmlns:a16="http://schemas.microsoft.com/office/drawing/2014/main" id="{ECF40C0F-5507-FBAA-7941-20DB16A46BE3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026;p37">
              <a:extLst>
                <a:ext uri="{FF2B5EF4-FFF2-40B4-BE49-F238E27FC236}">
                  <a16:creationId xmlns:a16="http://schemas.microsoft.com/office/drawing/2014/main" id="{717F291F-1A1D-6752-D18B-872CD3C0DB43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027;p37">
              <a:extLst>
                <a:ext uri="{FF2B5EF4-FFF2-40B4-BE49-F238E27FC236}">
                  <a16:creationId xmlns:a16="http://schemas.microsoft.com/office/drawing/2014/main" id="{9012BEAF-F02F-97A0-382D-E58BA38C1C05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028;p37">
              <a:extLst>
                <a:ext uri="{FF2B5EF4-FFF2-40B4-BE49-F238E27FC236}">
                  <a16:creationId xmlns:a16="http://schemas.microsoft.com/office/drawing/2014/main" id="{59D76A0C-C9E7-CC34-E61E-10C32EBE484C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029;p37">
              <a:extLst>
                <a:ext uri="{FF2B5EF4-FFF2-40B4-BE49-F238E27FC236}">
                  <a16:creationId xmlns:a16="http://schemas.microsoft.com/office/drawing/2014/main" id="{0DE505AB-178C-020F-5100-D576CB3E5B81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030;p37">
              <a:extLst>
                <a:ext uri="{FF2B5EF4-FFF2-40B4-BE49-F238E27FC236}">
                  <a16:creationId xmlns:a16="http://schemas.microsoft.com/office/drawing/2014/main" id="{825ACC86-7B1E-FDEF-DAA5-D6471A5D3CB5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031;p37">
              <a:extLst>
                <a:ext uri="{FF2B5EF4-FFF2-40B4-BE49-F238E27FC236}">
                  <a16:creationId xmlns:a16="http://schemas.microsoft.com/office/drawing/2014/main" id="{31D9498E-865E-5B2E-2DAC-9E57743D30FF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032;p37">
              <a:extLst>
                <a:ext uri="{FF2B5EF4-FFF2-40B4-BE49-F238E27FC236}">
                  <a16:creationId xmlns:a16="http://schemas.microsoft.com/office/drawing/2014/main" id="{86E4AF73-24B0-E76E-0111-BDECF0AB02FC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033;p37">
              <a:extLst>
                <a:ext uri="{FF2B5EF4-FFF2-40B4-BE49-F238E27FC236}">
                  <a16:creationId xmlns:a16="http://schemas.microsoft.com/office/drawing/2014/main" id="{34869445-4D0E-9861-3FA1-3B55CE0A170E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034;p37">
              <a:extLst>
                <a:ext uri="{FF2B5EF4-FFF2-40B4-BE49-F238E27FC236}">
                  <a16:creationId xmlns:a16="http://schemas.microsoft.com/office/drawing/2014/main" id="{7E6A6EE3-4512-9351-524A-383E9D051E01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035;p37">
              <a:extLst>
                <a:ext uri="{FF2B5EF4-FFF2-40B4-BE49-F238E27FC236}">
                  <a16:creationId xmlns:a16="http://schemas.microsoft.com/office/drawing/2014/main" id="{A8E03D21-6277-0B16-CD85-4B2E40633DB4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036;p37">
              <a:extLst>
                <a:ext uri="{FF2B5EF4-FFF2-40B4-BE49-F238E27FC236}">
                  <a16:creationId xmlns:a16="http://schemas.microsoft.com/office/drawing/2014/main" id="{584EEB19-8D90-78A7-4EB7-B86FF16997EF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037;p37">
              <a:extLst>
                <a:ext uri="{FF2B5EF4-FFF2-40B4-BE49-F238E27FC236}">
                  <a16:creationId xmlns:a16="http://schemas.microsoft.com/office/drawing/2014/main" id="{5CBEACDA-D732-F687-3C2B-68D7C79A3178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038;p37">
              <a:extLst>
                <a:ext uri="{FF2B5EF4-FFF2-40B4-BE49-F238E27FC236}">
                  <a16:creationId xmlns:a16="http://schemas.microsoft.com/office/drawing/2014/main" id="{44F598C0-34BF-4A6A-CDF5-11B78C17E0AE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039;p37">
              <a:extLst>
                <a:ext uri="{FF2B5EF4-FFF2-40B4-BE49-F238E27FC236}">
                  <a16:creationId xmlns:a16="http://schemas.microsoft.com/office/drawing/2014/main" id="{9D16973C-6728-6CC8-EF15-DBC70517FBBB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040;p37">
              <a:extLst>
                <a:ext uri="{FF2B5EF4-FFF2-40B4-BE49-F238E27FC236}">
                  <a16:creationId xmlns:a16="http://schemas.microsoft.com/office/drawing/2014/main" id="{05FA5376-65A0-A02C-1232-4FB60CDC12A1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041;p37">
              <a:extLst>
                <a:ext uri="{FF2B5EF4-FFF2-40B4-BE49-F238E27FC236}">
                  <a16:creationId xmlns:a16="http://schemas.microsoft.com/office/drawing/2014/main" id="{DFE78368-876B-1322-1AA4-B581495F2DE1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042;p37">
              <a:extLst>
                <a:ext uri="{FF2B5EF4-FFF2-40B4-BE49-F238E27FC236}">
                  <a16:creationId xmlns:a16="http://schemas.microsoft.com/office/drawing/2014/main" id="{7F1CA4C4-7A0F-DDF3-B9E5-7BF43C73A87A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043;p37">
              <a:extLst>
                <a:ext uri="{FF2B5EF4-FFF2-40B4-BE49-F238E27FC236}">
                  <a16:creationId xmlns:a16="http://schemas.microsoft.com/office/drawing/2014/main" id="{8D0BFE17-31A1-2682-201A-8D86472BD4E7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044;p37">
              <a:extLst>
                <a:ext uri="{FF2B5EF4-FFF2-40B4-BE49-F238E27FC236}">
                  <a16:creationId xmlns:a16="http://schemas.microsoft.com/office/drawing/2014/main" id="{DB8B65B5-A197-9DD0-A540-0AA01B789D65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045;p37">
              <a:extLst>
                <a:ext uri="{FF2B5EF4-FFF2-40B4-BE49-F238E27FC236}">
                  <a16:creationId xmlns:a16="http://schemas.microsoft.com/office/drawing/2014/main" id="{9E385802-6B6A-FA38-93E8-AABF92A54CF0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046;p37">
              <a:extLst>
                <a:ext uri="{FF2B5EF4-FFF2-40B4-BE49-F238E27FC236}">
                  <a16:creationId xmlns:a16="http://schemas.microsoft.com/office/drawing/2014/main" id="{B30CC387-D552-2BF6-6846-C5A4E80FA7B7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047;p37">
              <a:extLst>
                <a:ext uri="{FF2B5EF4-FFF2-40B4-BE49-F238E27FC236}">
                  <a16:creationId xmlns:a16="http://schemas.microsoft.com/office/drawing/2014/main" id="{9188A389-1288-C9F4-0D27-A7B8C7A38056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048;p37">
              <a:extLst>
                <a:ext uri="{FF2B5EF4-FFF2-40B4-BE49-F238E27FC236}">
                  <a16:creationId xmlns:a16="http://schemas.microsoft.com/office/drawing/2014/main" id="{107F79F4-DE01-74C1-4CB8-A157B4959DD6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049;p37">
              <a:extLst>
                <a:ext uri="{FF2B5EF4-FFF2-40B4-BE49-F238E27FC236}">
                  <a16:creationId xmlns:a16="http://schemas.microsoft.com/office/drawing/2014/main" id="{5C7796DB-A80F-3E39-8E0E-52A2C2279F3D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050;p37">
              <a:extLst>
                <a:ext uri="{FF2B5EF4-FFF2-40B4-BE49-F238E27FC236}">
                  <a16:creationId xmlns:a16="http://schemas.microsoft.com/office/drawing/2014/main" id="{27895E7C-782F-5FF6-955F-D46E6D5EAB51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051;p37">
              <a:extLst>
                <a:ext uri="{FF2B5EF4-FFF2-40B4-BE49-F238E27FC236}">
                  <a16:creationId xmlns:a16="http://schemas.microsoft.com/office/drawing/2014/main" id="{46D88E62-6C03-5F46-3F18-D569F6E68430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052;p37">
              <a:extLst>
                <a:ext uri="{FF2B5EF4-FFF2-40B4-BE49-F238E27FC236}">
                  <a16:creationId xmlns:a16="http://schemas.microsoft.com/office/drawing/2014/main" id="{791B8765-022E-0E10-18DC-315FB3F6659B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053;p37">
              <a:extLst>
                <a:ext uri="{FF2B5EF4-FFF2-40B4-BE49-F238E27FC236}">
                  <a16:creationId xmlns:a16="http://schemas.microsoft.com/office/drawing/2014/main" id="{B08470B4-38F5-6D70-1767-1DD17993470C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054;p37">
              <a:extLst>
                <a:ext uri="{FF2B5EF4-FFF2-40B4-BE49-F238E27FC236}">
                  <a16:creationId xmlns:a16="http://schemas.microsoft.com/office/drawing/2014/main" id="{F632E71A-DE0A-7F58-2A0F-2AF2813E0DC0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055;p37">
              <a:extLst>
                <a:ext uri="{FF2B5EF4-FFF2-40B4-BE49-F238E27FC236}">
                  <a16:creationId xmlns:a16="http://schemas.microsoft.com/office/drawing/2014/main" id="{192F64D6-B693-FF15-33E1-E498B3398C7B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056;p37">
              <a:extLst>
                <a:ext uri="{FF2B5EF4-FFF2-40B4-BE49-F238E27FC236}">
                  <a16:creationId xmlns:a16="http://schemas.microsoft.com/office/drawing/2014/main" id="{76BC0E47-9E2A-2928-18BE-324E79EC98AE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057;p37">
              <a:extLst>
                <a:ext uri="{FF2B5EF4-FFF2-40B4-BE49-F238E27FC236}">
                  <a16:creationId xmlns:a16="http://schemas.microsoft.com/office/drawing/2014/main" id="{96910AEE-ADCB-F88D-FE98-B39B1DD0D731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058;p37">
              <a:extLst>
                <a:ext uri="{FF2B5EF4-FFF2-40B4-BE49-F238E27FC236}">
                  <a16:creationId xmlns:a16="http://schemas.microsoft.com/office/drawing/2014/main" id="{B1DD59DD-BAD9-887B-9BD2-8EC71C4E008B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059;p37">
              <a:extLst>
                <a:ext uri="{FF2B5EF4-FFF2-40B4-BE49-F238E27FC236}">
                  <a16:creationId xmlns:a16="http://schemas.microsoft.com/office/drawing/2014/main" id="{E42CA16F-92DD-10F5-DC3C-A585A7388DD5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060;p37">
              <a:extLst>
                <a:ext uri="{FF2B5EF4-FFF2-40B4-BE49-F238E27FC236}">
                  <a16:creationId xmlns:a16="http://schemas.microsoft.com/office/drawing/2014/main" id="{90DB7025-3996-8F6E-AD05-AD377C0D6D15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061;p37">
              <a:extLst>
                <a:ext uri="{FF2B5EF4-FFF2-40B4-BE49-F238E27FC236}">
                  <a16:creationId xmlns:a16="http://schemas.microsoft.com/office/drawing/2014/main" id="{5D6743DF-679D-0751-3A24-507999D072AD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062;p37">
              <a:extLst>
                <a:ext uri="{FF2B5EF4-FFF2-40B4-BE49-F238E27FC236}">
                  <a16:creationId xmlns:a16="http://schemas.microsoft.com/office/drawing/2014/main" id="{FDCD96F9-41CF-8801-FE52-D7673B964B57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063;p37">
              <a:extLst>
                <a:ext uri="{FF2B5EF4-FFF2-40B4-BE49-F238E27FC236}">
                  <a16:creationId xmlns:a16="http://schemas.microsoft.com/office/drawing/2014/main" id="{F5F1CBFC-FAE6-24F2-7EE0-2C9DE87E1F61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064;p37">
              <a:extLst>
                <a:ext uri="{FF2B5EF4-FFF2-40B4-BE49-F238E27FC236}">
                  <a16:creationId xmlns:a16="http://schemas.microsoft.com/office/drawing/2014/main" id="{85E89561-BF86-98AB-488E-D5621A0A5C66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065;p37">
              <a:extLst>
                <a:ext uri="{FF2B5EF4-FFF2-40B4-BE49-F238E27FC236}">
                  <a16:creationId xmlns:a16="http://schemas.microsoft.com/office/drawing/2014/main" id="{74935ECD-D231-306E-5D4A-19160C03E7C2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066;p37">
              <a:extLst>
                <a:ext uri="{FF2B5EF4-FFF2-40B4-BE49-F238E27FC236}">
                  <a16:creationId xmlns:a16="http://schemas.microsoft.com/office/drawing/2014/main" id="{0C298C7C-039D-3516-FF4E-90FDFB160D7E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067;p37">
              <a:extLst>
                <a:ext uri="{FF2B5EF4-FFF2-40B4-BE49-F238E27FC236}">
                  <a16:creationId xmlns:a16="http://schemas.microsoft.com/office/drawing/2014/main" id="{9B0596E9-2472-8846-D19B-3D1309A0B52F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068;p37">
              <a:extLst>
                <a:ext uri="{FF2B5EF4-FFF2-40B4-BE49-F238E27FC236}">
                  <a16:creationId xmlns:a16="http://schemas.microsoft.com/office/drawing/2014/main" id="{FB6B173D-4E8E-ABBA-E7A1-165F069FBD4D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069;p37">
              <a:extLst>
                <a:ext uri="{FF2B5EF4-FFF2-40B4-BE49-F238E27FC236}">
                  <a16:creationId xmlns:a16="http://schemas.microsoft.com/office/drawing/2014/main" id="{B9A97A70-1E52-F5F9-29E7-C57F2899C1D8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070;p37">
              <a:extLst>
                <a:ext uri="{FF2B5EF4-FFF2-40B4-BE49-F238E27FC236}">
                  <a16:creationId xmlns:a16="http://schemas.microsoft.com/office/drawing/2014/main" id="{EA28998D-4D81-4D49-1B79-1831FC5B6728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071;p37">
              <a:extLst>
                <a:ext uri="{FF2B5EF4-FFF2-40B4-BE49-F238E27FC236}">
                  <a16:creationId xmlns:a16="http://schemas.microsoft.com/office/drawing/2014/main" id="{AC319D9B-3DBF-A5C8-A741-E81D64CA1C26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072;p37">
              <a:extLst>
                <a:ext uri="{FF2B5EF4-FFF2-40B4-BE49-F238E27FC236}">
                  <a16:creationId xmlns:a16="http://schemas.microsoft.com/office/drawing/2014/main" id="{B6D4F31E-71FB-D357-0259-161A45A3EE44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073;p37">
              <a:extLst>
                <a:ext uri="{FF2B5EF4-FFF2-40B4-BE49-F238E27FC236}">
                  <a16:creationId xmlns:a16="http://schemas.microsoft.com/office/drawing/2014/main" id="{44C49BF5-D635-17AA-A21A-F70A725DFA0B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074;p37">
              <a:extLst>
                <a:ext uri="{FF2B5EF4-FFF2-40B4-BE49-F238E27FC236}">
                  <a16:creationId xmlns:a16="http://schemas.microsoft.com/office/drawing/2014/main" id="{B2631A75-DCAA-64DC-3152-FBDEAF65955D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075;p37">
              <a:extLst>
                <a:ext uri="{FF2B5EF4-FFF2-40B4-BE49-F238E27FC236}">
                  <a16:creationId xmlns:a16="http://schemas.microsoft.com/office/drawing/2014/main" id="{3CE62663-4810-AB2A-B552-525062F819BE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076;p37">
              <a:extLst>
                <a:ext uri="{FF2B5EF4-FFF2-40B4-BE49-F238E27FC236}">
                  <a16:creationId xmlns:a16="http://schemas.microsoft.com/office/drawing/2014/main" id="{31C2A437-C0EC-51C5-DD65-2751C87767BB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077;p37">
              <a:extLst>
                <a:ext uri="{FF2B5EF4-FFF2-40B4-BE49-F238E27FC236}">
                  <a16:creationId xmlns:a16="http://schemas.microsoft.com/office/drawing/2014/main" id="{264A8969-C401-8AFC-5A5A-32303585F772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078;p37">
              <a:extLst>
                <a:ext uri="{FF2B5EF4-FFF2-40B4-BE49-F238E27FC236}">
                  <a16:creationId xmlns:a16="http://schemas.microsoft.com/office/drawing/2014/main" id="{06FF1BA5-9418-598F-6814-DABEF22E884B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079;p37">
              <a:extLst>
                <a:ext uri="{FF2B5EF4-FFF2-40B4-BE49-F238E27FC236}">
                  <a16:creationId xmlns:a16="http://schemas.microsoft.com/office/drawing/2014/main" id="{09B4F7EB-E1EB-393E-D733-EBA928949E1E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080;p37">
              <a:extLst>
                <a:ext uri="{FF2B5EF4-FFF2-40B4-BE49-F238E27FC236}">
                  <a16:creationId xmlns:a16="http://schemas.microsoft.com/office/drawing/2014/main" id="{A48A0692-66C7-8731-AF30-F793735D6766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081;p37">
              <a:extLst>
                <a:ext uri="{FF2B5EF4-FFF2-40B4-BE49-F238E27FC236}">
                  <a16:creationId xmlns:a16="http://schemas.microsoft.com/office/drawing/2014/main" id="{CC460D4D-621D-EF07-52A2-C9C389399CFE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082;p37">
              <a:extLst>
                <a:ext uri="{FF2B5EF4-FFF2-40B4-BE49-F238E27FC236}">
                  <a16:creationId xmlns:a16="http://schemas.microsoft.com/office/drawing/2014/main" id="{1F95A818-93BD-2E9D-8159-6B2C9C128F2B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083;p37">
              <a:extLst>
                <a:ext uri="{FF2B5EF4-FFF2-40B4-BE49-F238E27FC236}">
                  <a16:creationId xmlns:a16="http://schemas.microsoft.com/office/drawing/2014/main" id="{A9C5ED67-5CF1-4B74-4E02-074FC4C51A1A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084;p37">
              <a:extLst>
                <a:ext uri="{FF2B5EF4-FFF2-40B4-BE49-F238E27FC236}">
                  <a16:creationId xmlns:a16="http://schemas.microsoft.com/office/drawing/2014/main" id="{BC042DB4-839C-DBCF-93BD-CA0E17D1990E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085;p37">
              <a:extLst>
                <a:ext uri="{FF2B5EF4-FFF2-40B4-BE49-F238E27FC236}">
                  <a16:creationId xmlns:a16="http://schemas.microsoft.com/office/drawing/2014/main" id="{8D3E608A-8E73-F702-2BC6-33C52C8E8E2D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086;p37">
              <a:extLst>
                <a:ext uri="{FF2B5EF4-FFF2-40B4-BE49-F238E27FC236}">
                  <a16:creationId xmlns:a16="http://schemas.microsoft.com/office/drawing/2014/main" id="{963296A7-C07A-940C-D3D6-DBDE621CE527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087;p37">
              <a:extLst>
                <a:ext uri="{FF2B5EF4-FFF2-40B4-BE49-F238E27FC236}">
                  <a16:creationId xmlns:a16="http://schemas.microsoft.com/office/drawing/2014/main" id="{58C32889-7B56-51AC-79A7-E76CC6EF7CA9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088;p37">
              <a:extLst>
                <a:ext uri="{FF2B5EF4-FFF2-40B4-BE49-F238E27FC236}">
                  <a16:creationId xmlns:a16="http://schemas.microsoft.com/office/drawing/2014/main" id="{CE077FAE-2721-41F8-0FD7-D8B136302B5A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089;p37">
              <a:extLst>
                <a:ext uri="{FF2B5EF4-FFF2-40B4-BE49-F238E27FC236}">
                  <a16:creationId xmlns:a16="http://schemas.microsoft.com/office/drawing/2014/main" id="{8DC06797-AE48-9197-6583-D68853CC6692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090;p37">
              <a:extLst>
                <a:ext uri="{FF2B5EF4-FFF2-40B4-BE49-F238E27FC236}">
                  <a16:creationId xmlns:a16="http://schemas.microsoft.com/office/drawing/2014/main" id="{20F6B315-BF82-0EB7-378A-7EBA4E170FD1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091;p37">
              <a:extLst>
                <a:ext uri="{FF2B5EF4-FFF2-40B4-BE49-F238E27FC236}">
                  <a16:creationId xmlns:a16="http://schemas.microsoft.com/office/drawing/2014/main" id="{0C3BA736-C74A-3335-7E34-025F9EFC760B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092;p37">
              <a:extLst>
                <a:ext uri="{FF2B5EF4-FFF2-40B4-BE49-F238E27FC236}">
                  <a16:creationId xmlns:a16="http://schemas.microsoft.com/office/drawing/2014/main" id="{8A21DA8E-AF8F-3A64-19DC-75EB54A6F941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093;p37">
              <a:extLst>
                <a:ext uri="{FF2B5EF4-FFF2-40B4-BE49-F238E27FC236}">
                  <a16:creationId xmlns:a16="http://schemas.microsoft.com/office/drawing/2014/main" id="{A3C42B8F-1A9B-555C-378D-0331C33085BD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094;p37">
              <a:extLst>
                <a:ext uri="{FF2B5EF4-FFF2-40B4-BE49-F238E27FC236}">
                  <a16:creationId xmlns:a16="http://schemas.microsoft.com/office/drawing/2014/main" id="{5BB6BB41-C614-B2F4-7810-4F01569FD15D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095;p37">
              <a:extLst>
                <a:ext uri="{FF2B5EF4-FFF2-40B4-BE49-F238E27FC236}">
                  <a16:creationId xmlns:a16="http://schemas.microsoft.com/office/drawing/2014/main" id="{F7626BA6-D747-4501-5ABC-95CAF095B89F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096;p37">
              <a:extLst>
                <a:ext uri="{FF2B5EF4-FFF2-40B4-BE49-F238E27FC236}">
                  <a16:creationId xmlns:a16="http://schemas.microsoft.com/office/drawing/2014/main" id="{5F56FB55-CD57-419B-B892-7D11233526EC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097;p37">
              <a:extLst>
                <a:ext uri="{FF2B5EF4-FFF2-40B4-BE49-F238E27FC236}">
                  <a16:creationId xmlns:a16="http://schemas.microsoft.com/office/drawing/2014/main" id="{739C86F9-B401-0FEB-3A50-0FC5A8E99594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098;p37">
              <a:extLst>
                <a:ext uri="{FF2B5EF4-FFF2-40B4-BE49-F238E27FC236}">
                  <a16:creationId xmlns:a16="http://schemas.microsoft.com/office/drawing/2014/main" id="{F0704F0F-FE4F-D10F-3D32-81CCBFE55915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099;p37">
              <a:extLst>
                <a:ext uri="{FF2B5EF4-FFF2-40B4-BE49-F238E27FC236}">
                  <a16:creationId xmlns:a16="http://schemas.microsoft.com/office/drawing/2014/main" id="{F951D0E3-B115-8680-6FA4-BEC24A385F16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100;p37">
              <a:extLst>
                <a:ext uri="{FF2B5EF4-FFF2-40B4-BE49-F238E27FC236}">
                  <a16:creationId xmlns:a16="http://schemas.microsoft.com/office/drawing/2014/main" id="{3F648F7B-EF7A-369D-A4F2-D2AC690AED42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101;p37">
              <a:extLst>
                <a:ext uri="{FF2B5EF4-FFF2-40B4-BE49-F238E27FC236}">
                  <a16:creationId xmlns:a16="http://schemas.microsoft.com/office/drawing/2014/main" id="{1521B4FE-554C-EC74-A8BB-820D5033E90A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102;p37">
              <a:extLst>
                <a:ext uri="{FF2B5EF4-FFF2-40B4-BE49-F238E27FC236}">
                  <a16:creationId xmlns:a16="http://schemas.microsoft.com/office/drawing/2014/main" id="{7EF73930-0C04-1436-6063-4E325B04DE82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103;p37">
              <a:extLst>
                <a:ext uri="{FF2B5EF4-FFF2-40B4-BE49-F238E27FC236}">
                  <a16:creationId xmlns:a16="http://schemas.microsoft.com/office/drawing/2014/main" id="{37DF42D9-F22E-1306-C58C-526748E77EF4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104;p37">
              <a:extLst>
                <a:ext uri="{FF2B5EF4-FFF2-40B4-BE49-F238E27FC236}">
                  <a16:creationId xmlns:a16="http://schemas.microsoft.com/office/drawing/2014/main" id="{C0844ACD-0029-F33A-0FF8-718C6266A9BD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105;p37">
              <a:extLst>
                <a:ext uri="{FF2B5EF4-FFF2-40B4-BE49-F238E27FC236}">
                  <a16:creationId xmlns:a16="http://schemas.microsoft.com/office/drawing/2014/main" id="{E4810893-F621-F7AA-251C-376458B047D3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138;p37">
            <a:extLst>
              <a:ext uri="{FF2B5EF4-FFF2-40B4-BE49-F238E27FC236}">
                <a16:creationId xmlns:a16="http://schemas.microsoft.com/office/drawing/2014/main" id="{20E12F8B-776E-DDB9-F60A-1453A515922E}"/>
              </a:ext>
            </a:extLst>
          </p:cNvPr>
          <p:cNvSpPr txBox="1">
            <a:spLocks/>
          </p:cNvSpPr>
          <p:nvPr/>
        </p:nvSpPr>
        <p:spPr>
          <a:xfrm>
            <a:off x="-2678338" y="243192"/>
            <a:ext cx="2474261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it-IT" sz="4800" dirty="0">
                <a:solidFill>
                  <a:srgbClr val="77C6FC"/>
                </a:solidFill>
              </a:rPr>
              <a:t>Soluzione</a:t>
            </a:r>
            <a:endParaRPr lang="it-IT" sz="4400" dirty="0">
              <a:solidFill>
                <a:srgbClr val="77C6FC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B412F6-394C-9AD2-A3BE-E289C5DC73A4}"/>
              </a:ext>
            </a:extLst>
          </p:cNvPr>
          <p:cNvSpPr txBox="1"/>
          <p:nvPr/>
        </p:nvSpPr>
        <p:spPr>
          <a:xfrm>
            <a:off x="-4947755" y="1457590"/>
            <a:ext cx="38060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Sviluppo di una blockchain, basata su </a:t>
            </a:r>
            <a:r>
              <a:rPr lang="it-IT" sz="2400" b="1" dirty="0" err="1">
                <a:solidFill>
                  <a:srgbClr val="77C6FC"/>
                </a:solidFill>
                <a:latin typeface="Barlow Semi Condensed"/>
                <a:sym typeface="Montserrat"/>
              </a:rPr>
              <a:t>Hyperledger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 </a:t>
            </a:r>
            <a:r>
              <a:rPr lang="it-IT" sz="2400" b="1" dirty="0" err="1">
                <a:solidFill>
                  <a:srgbClr val="77C6FC"/>
                </a:solidFill>
                <a:latin typeface="Barlow Semi Condensed"/>
                <a:sym typeface="Montserrat"/>
              </a:rPr>
              <a:t>Fabric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 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che consente la corretta amministrazione dei dati attraverso una soluzione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permissioned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B785C-450C-F012-32F7-12C1F105D7F7}"/>
              </a:ext>
            </a:extLst>
          </p:cNvPr>
          <p:cNvSpPr txBox="1"/>
          <p:nvPr/>
        </p:nvSpPr>
        <p:spPr>
          <a:xfrm>
            <a:off x="630562" y="7733311"/>
            <a:ext cx="48520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Si tratta di un database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distribuito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strutturato in blocchi.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Le caratteristiche principali sono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trasparenza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scalabilità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, la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tracciabilità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e l’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Barlow Semi Condensed"/>
              </a:rPr>
              <a:t>immutabilità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Barlow Semi Condensed"/>
              </a:rPr>
              <a:t> delle transazioni   </a:t>
            </a:r>
          </a:p>
          <a:p>
            <a:pPr algn="ctr"/>
            <a:endParaRPr lang="it-IT" sz="2800" dirty="0">
              <a:solidFill>
                <a:schemeClr val="dk2"/>
              </a:solidFill>
              <a:latin typeface="Barlow Semi Condensed"/>
              <a:sym typeface="Barlow Semi Condense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>
                <a:extLst>
                  <a:ext uri="{FF2B5EF4-FFF2-40B4-BE49-F238E27FC236}">
                    <a16:creationId xmlns:a16="http://schemas.microsoft.com/office/drawing/2014/main" id="{1DEC94F1-E76B-A57A-CB53-18E179C29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451980"/>
                  </p:ext>
                </p:extLst>
              </p:nvPr>
            </p:nvGraphicFramePr>
            <p:xfrm rot="4973387">
              <a:off x="14160675" y="1750737"/>
              <a:ext cx="2065312" cy="2693472"/>
            </p:xfrm>
            <a:graphic>
              <a:graphicData uri="http://schemas.microsoft.com/office/drawing/2017/model3d">
                <am3d:model3d r:embed="rId4">
                  <am3d:spPr>
                    <a:xfrm rot="4973387">
                      <a:off x="0" y="0"/>
                      <a:ext cx="2065312" cy="2693472"/>
                    </a:xfrm>
                    <a:prstGeom prst="rect">
                      <a:avLst/>
                    </a:prstGeom>
                  </am3d:spPr>
                  <am3d:camera>
                    <am3d:pos x="0" y="0" z="66560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117" d="1000000"/>
                    <am3d:preTrans dx="-22021875" dy="-18300939" dz="-13963268"/>
                    <am3d:scale>
                      <am3d:sx n="1000000" d="1000000"/>
                      <am3d:sy n="1000000" d="1000000"/>
                      <am3d:sz n="1000000" d="1000000"/>
                    </am3d:scale>
                    <am3d:rot ax="-6848026" ay="1745054" az="-79600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4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>
                <a:extLst>
                  <a:ext uri="{FF2B5EF4-FFF2-40B4-BE49-F238E27FC236}">
                    <a16:creationId xmlns:a16="http://schemas.microsoft.com/office/drawing/2014/main" id="{1DEC94F1-E76B-A57A-CB53-18E179C29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973387">
                <a:off x="14160675" y="1750737"/>
                <a:ext cx="2065312" cy="26934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06491" y="1508760"/>
            <a:ext cx="5237509" cy="3634740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2893332" y="448644"/>
            <a:ext cx="3357336" cy="745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77C6FC"/>
                </a:solidFill>
              </a:rPr>
              <a:t>Soluzione</a:t>
            </a:r>
            <a:endParaRPr sz="6000" dirty="0">
              <a:solidFill>
                <a:srgbClr val="77C6FC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3F4C28-9938-644E-1F45-5E40A607DCFB}"/>
              </a:ext>
            </a:extLst>
          </p:cNvPr>
          <p:cNvSpPr txBox="1"/>
          <p:nvPr/>
        </p:nvSpPr>
        <p:spPr>
          <a:xfrm>
            <a:off x="590056" y="1800984"/>
            <a:ext cx="38060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Sviluppo di una blockchain, basata su </a:t>
            </a:r>
            <a:r>
              <a:rPr lang="it-IT" sz="2400" b="1" dirty="0" err="1">
                <a:solidFill>
                  <a:srgbClr val="77C6FC"/>
                </a:solidFill>
                <a:latin typeface="Barlow Semi Condensed"/>
                <a:sym typeface="Montserrat"/>
              </a:rPr>
              <a:t>Hyperledger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 </a:t>
            </a:r>
            <a:r>
              <a:rPr lang="it-IT" sz="2400" b="1" dirty="0" err="1">
                <a:solidFill>
                  <a:srgbClr val="77C6FC"/>
                </a:solidFill>
                <a:latin typeface="Barlow Semi Condensed"/>
                <a:sym typeface="Montserrat"/>
              </a:rPr>
              <a:t>Fabric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 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che consente la corretta amministrazione dei dati attraverso una soluzione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permissioned</a:t>
            </a:r>
          </a:p>
        </p:txBody>
      </p:sp>
      <p:sp>
        <p:nvSpPr>
          <p:cNvPr id="31" name="Google Shape;2177;p39">
            <a:extLst>
              <a:ext uri="{FF2B5EF4-FFF2-40B4-BE49-F238E27FC236}">
                <a16:creationId xmlns:a16="http://schemas.microsoft.com/office/drawing/2014/main" id="{0FC9107C-3174-1396-DD56-67448AF7A3C7}"/>
              </a:ext>
            </a:extLst>
          </p:cNvPr>
          <p:cNvSpPr txBox="1">
            <a:spLocks/>
          </p:cNvSpPr>
          <p:nvPr/>
        </p:nvSpPr>
        <p:spPr>
          <a:xfrm>
            <a:off x="8626309" y="250072"/>
            <a:ext cx="9144000" cy="105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4400" dirty="0"/>
              <a:t>Problema del settore sanitario</a:t>
            </a:r>
          </a:p>
        </p:txBody>
      </p:sp>
      <p:sp>
        <p:nvSpPr>
          <p:cNvPr id="33" name="Google Shape;2155;p38">
            <a:extLst>
              <a:ext uri="{FF2B5EF4-FFF2-40B4-BE49-F238E27FC236}">
                <a16:creationId xmlns:a16="http://schemas.microsoft.com/office/drawing/2014/main" id="{84ADC69F-9854-4715-7EA2-5C7BFE421ECA}"/>
              </a:ext>
            </a:extLst>
          </p:cNvPr>
          <p:cNvSpPr txBox="1">
            <a:spLocks/>
          </p:cNvSpPr>
          <p:nvPr/>
        </p:nvSpPr>
        <p:spPr>
          <a:xfrm>
            <a:off x="9756438" y="107011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4700"/>
              <a:t>Fabric</a:t>
            </a:r>
            <a:endParaRPr lang="it-IT" sz="4700" dirty="0"/>
          </a:p>
        </p:txBody>
      </p:sp>
      <p:pic>
        <p:nvPicPr>
          <p:cNvPr id="35" name="Picture 2" descr="Hyperledger Fabric | Free Digital Asset Management Platform">
            <a:extLst>
              <a:ext uri="{FF2B5EF4-FFF2-40B4-BE49-F238E27FC236}">
                <a16:creationId xmlns:a16="http://schemas.microsoft.com/office/drawing/2014/main" id="{AF6C1968-87E3-CF4B-9320-13FA616A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64" y="-2655669"/>
            <a:ext cx="2794685" cy="27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Blockchain Technology Made Easy - From A to Z">
            <a:extLst>
              <a:ext uri="{FF2B5EF4-FFF2-40B4-BE49-F238E27FC236}">
                <a16:creationId xmlns:a16="http://schemas.microsoft.com/office/drawing/2014/main" id="{BD380726-F67D-63D5-0B03-FC25FC57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377" y="-2419859"/>
            <a:ext cx="2503489" cy="20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56;p38">
            <a:extLst>
              <a:ext uri="{FF2B5EF4-FFF2-40B4-BE49-F238E27FC236}">
                <a16:creationId xmlns:a16="http://schemas.microsoft.com/office/drawing/2014/main" id="{4C8DA82D-BD5A-49B2-3EAF-10BBCAE62BC2}"/>
              </a:ext>
            </a:extLst>
          </p:cNvPr>
          <p:cNvSpPr txBox="1">
            <a:spLocks/>
          </p:cNvSpPr>
          <p:nvPr/>
        </p:nvSpPr>
        <p:spPr>
          <a:xfrm>
            <a:off x="1484136" y="-1776839"/>
            <a:ext cx="6172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7200" dirty="0" err="1">
                <a:latin typeface="Fjalla One"/>
                <a:sym typeface="Fjalla One"/>
              </a:rPr>
              <a:t>Hyperledger</a:t>
            </a:r>
            <a:endParaRPr lang="it-IT" sz="7200" dirty="0">
              <a:latin typeface="Fjalla One"/>
              <a:sym typeface="Fjalla On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743BE0-C2D1-CDCC-BF59-639E99AC02DC}"/>
              </a:ext>
            </a:extLst>
          </p:cNvPr>
          <p:cNvSpPr txBox="1"/>
          <p:nvPr/>
        </p:nvSpPr>
        <p:spPr>
          <a:xfrm>
            <a:off x="5717892" y="8888645"/>
            <a:ext cx="2087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rgbClr val="77C6FC"/>
                </a:solidFill>
                <a:latin typeface="Fjalla One"/>
                <a:sym typeface="Fjalla One"/>
              </a:rPr>
              <a:t>603.375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C186FA-425A-977B-CA02-916EAF4A482A}"/>
              </a:ext>
            </a:extLst>
          </p:cNvPr>
          <p:cNvSpPr txBox="1"/>
          <p:nvPr/>
        </p:nvSpPr>
        <p:spPr>
          <a:xfrm>
            <a:off x="5755024" y="9483656"/>
            <a:ext cx="208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818181"/>
                </a:solidFill>
              </a:rPr>
              <a:t>Dipendenti del SSN</a:t>
            </a:r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5853C562-ABC7-FC83-A185-4F33C3651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65283"/>
              </p:ext>
            </p:extLst>
          </p:nvPr>
        </p:nvGraphicFramePr>
        <p:xfrm>
          <a:off x="5229035" y="9910171"/>
          <a:ext cx="3190240" cy="2873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B0E6FC-D801-DBD4-82D9-5D7136F08B66}"/>
              </a:ext>
            </a:extLst>
          </p:cNvPr>
          <p:cNvSpPr txBox="1"/>
          <p:nvPr/>
        </p:nvSpPr>
        <p:spPr>
          <a:xfrm>
            <a:off x="5861279" y="10338649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17,9%</a:t>
            </a:r>
          </a:p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Altro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48BCAC3-775C-2245-6ED4-A7B7E8997DB4}"/>
              </a:ext>
            </a:extLst>
          </p:cNvPr>
          <p:cNvSpPr txBox="1"/>
          <p:nvPr/>
        </p:nvSpPr>
        <p:spPr>
          <a:xfrm>
            <a:off x="7212704" y="11026106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58,7%</a:t>
            </a:r>
          </a:p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Infermieri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654944-2DA2-A8BE-65D9-26502E7F8FB9}"/>
              </a:ext>
            </a:extLst>
          </p:cNvPr>
          <p:cNvSpPr txBox="1"/>
          <p:nvPr/>
        </p:nvSpPr>
        <p:spPr>
          <a:xfrm>
            <a:off x="5397725" y="11312381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23,4%</a:t>
            </a:r>
          </a:p>
          <a:p>
            <a:pPr algn="ctr"/>
            <a:r>
              <a:rPr lang="it-IT" sz="1200" dirty="0">
                <a:solidFill>
                  <a:schemeClr val="accent1">
                    <a:lumMod val="50000"/>
                  </a:schemeClr>
                </a:solidFill>
              </a:rPr>
              <a:t>Medici</a:t>
            </a:r>
          </a:p>
        </p:txBody>
      </p:sp>
      <p:sp>
        <p:nvSpPr>
          <p:cNvPr id="11" name="Google Shape;2157;p38">
            <a:extLst>
              <a:ext uri="{FF2B5EF4-FFF2-40B4-BE49-F238E27FC236}">
                <a16:creationId xmlns:a16="http://schemas.microsoft.com/office/drawing/2014/main" id="{2F91CA79-62BF-F75F-63BB-38A8FA215E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350" y="6112314"/>
            <a:ext cx="8167285" cy="314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0"/>
              </a:spcAft>
              <a:buNone/>
            </a:pPr>
            <a:r>
              <a:rPr lang="en" sz="1800" dirty="0"/>
              <a:t>Si tratta di un framework per lo sviluppo di blockchain caratterizzato da</a:t>
            </a:r>
            <a:r>
              <a:rPr lang="en" dirty="0"/>
              <a:t>: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Modularità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r" rtl="0">
              <a:spcAft>
                <a:spcPts val="0"/>
              </a:spcAft>
              <a:buNone/>
            </a:pPr>
            <a:r>
              <a:rPr lang="en" sz="2200" b="1" dirty="0"/>
              <a:t>Scalabilità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r>
              <a:rPr lang="en" sz="2200" b="1" dirty="0"/>
              <a:t>Privacy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/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Consenso personalizzabile</a:t>
            </a:r>
            <a:endParaRPr sz="22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43F9AD-0D4F-173B-6D90-64B2EC49540A}"/>
              </a:ext>
            </a:extLst>
          </p:cNvPr>
          <p:cNvSpPr txBox="1"/>
          <p:nvPr/>
        </p:nvSpPr>
        <p:spPr>
          <a:xfrm>
            <a:off x="604170" y="7613231"/>
            <a:ext cx="459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Dati non consistenti o spesso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ridondanti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Mancanza di comunicazione e interoperabilità tra sistemi</a:t>
            </a:r>
          </a:p>
          <a:p>
            <a:endParaRPr lang="it-IT" sz="2400" dirty="0">
              <a:solidFill>
                <a:schemeClr val="dk2"/>
              </a:solidFill>
              <a:latin typeface="Barlow Semi Condensed"/>
              <a:sym typeface="Montserrat"/>
            </a:endParaRPr>
          </a:p>
          <a:p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Sprechi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di tempo e di risorse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62204" y="947585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Fabric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1485900" y="56094"/>
            <a:ext cx="61722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Hyperledger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478761" y="1793645"/>
            <a:ext cx="8167285" cy="314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0"/>
              </a:spcAft>
              <a:buNone/>
            </a:pPr>
            <a:r>
              <a:rPr lang="en" sz="1800" dirty="0"/>
              <a:t>Si tratta di un framework per lo sviluppo di blockchain caratterizzato da</a:t>
            </a:r>
            <a:r>
              <a:rPr lang="en" dirty="0"/>
              <a:t>: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Modularità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Scalabilità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r>
              <a:rPr lang="en" sz="2200" b="1" dirty="0"/>
              <a:t>Privacy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/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Consenso personalizzabile</a:t>
            </a:r>
            <a:endParaRPr sz="2200" b="1" dirty="0"/>
          </a:p>
        </p:txBody>
      </p:sp>
      <p:pic>
        <p:nvPicPr>
          <p:cNvPr id="1026" name="Picture 2" descr="Hyperledger Fabric | Free Digital Asset Management Platform">
            <a:extLst>
              <a:ext uri="{FF2B5EF4-FFF2-40B4-BE49-F238E27FC236}">
                <a16:creationId xmlns:a16="http://schemas.microsoft.com/office/drawing/2014/main" id="{DECE25FA-DC26-9069-5F14-B8FCFE593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15743" r="15990" b="17083"/>
          <a:stretch/>
        </p:blipFill>
        <p:spPr bwMode="auto">
          <a:xfrm>
            <a:off x="6956903" y="367290"/>
            <a:ext cx="1085659" cy="109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ckchain Technology Made Easy - From A to Z">
            <a:extLst>
              <a:ext uri="{FF2B5EF4-FFF2-40B4-BE49-F238E27FC236}">
                <a16:creationId xmlns:a16="http://schemas.microsoft.com/office/drawing/2014/main" id="{0BDB9271-D8D7-254F-87CB-064E3F3D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9" y="2366174"/>
            <a:ext cx="2503489" cy="20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38;p37">
            <a:extLst>
              <a:ext uri="{FF2B5EF4-FFF2-40B4-BE49-F238E27FC236}">
                <a16:creationId xmlns:a16="http://schemas.microsoft.com/office/drawing/2014/main" id="{19A28CB4-87C0-A5E0-381D-E9E1A3306ACB}"/>
              </a:ext>
            </a:extLst>
          </p:cNvPr>
          <p:cNvSpPr txBox="1">
            <a:spLocks/>
          </p:cNvSpPr>
          <p:nvPr/>
        </p:nvSpPr>
        <p:spPr>
          <a:xfrm>
            <a:off x="-3015356" y="242388"/>
            <a:ext cx="2474261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it-IT" sz="4800" dirty="0">
                <a:solidFill>
                  <a:srgbClr val="77C6FC"/>
                </a:solidFill>
              </a:rPr>
              <a:t>Soluzione</a:t>
            </a:r>
            <a:endParaRPr lang="it-IT" sz="4400" dirty="0">
              <a:solidFill>
                <a:srgbClr val="77C6FC"/>
              </a:solidFill>
            </a:endParaRPr>
          </a:p>
        </p:txBody>
      </p:sp>
      <p:grpSp>
        <p:nvGrpSpPr>
          <p:cNvPr id="3" name="Google Shape;1896;p37">
            <a:extLst>
              <a:ext uri="{FF2B5EF4-FFF2-40B4-BE49-F238E27FC236}">
                <a16:creationId xmlns:a16="http://schemas.microsoft.com/office/drawing/2014/main" id="{E3B1EFCE-C24A-BCFF-D6F6-9D36304B10DD}"/>
              </a:ext>
            </a:extLst>
          </p:cNvPr>
          <p:cNvGrpSpPr/>
          <p:nvPr/>
        </p:nvGrpSpPr>
        <p:grpSpPr>
          <a:xfrm>
            <a:off x="4645050" y="5589752"/>
            <a:ext cx="4430405" cy="3106404"/>
            <a:chOff x="862950" y="825025"/>
            <a:chExt cx="5862650" cy="4111175"/>
          </a:xfrm>
        </p:grpSpPr>
        <p:sp>
          <p:nvSpPr>
            <p:cNvPr id="4" name="Google Shape;1897;p37">
              <a:extLst>
                <a:ext uri="{FF2B5EF4-FFF2-40B4-BE49-F238E27FC236}">
                  <a16:creationId xmlns:a16="http://schemas.microsoft.com/office/drawing/2014/main" id="{3F8AFD94-2BAF-D68A-30FF-3809B9C58AE0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98;p37">
              <a:extLst>
                <a:ext uri="{FF2B5EF4-FFF2-40B4-BE49-F238E27FC236}">
                  <a16:creationId xmlns:a16="http://schemas.microsoft.com/office/drawing/2014/main" id="{E7F78766-F546-F8E1-BE30-7DEC10C1FA65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9;p37">
              <a:extLst>
                <a:ext uri="{FF2B5EF4-FFF2-40B4-BE49-F238E27FC236}">
                  <a16:creationId xmlns:a16="http://schemas.microsoft.com/office/drawing/2014/main" id="{E717D0D2-CD83-A99B-58B4-2DA4CDDD079E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00;p37">
              <a:extLst>
                <a:ext uri="{FF2B5EF4-FFF2-40B4-BE49-F238E27FC236}">
                  <a16:creationId xmlns:a16="http://schemas.microsoft.com/office/drawing/2014/main" id="{261D272A-BF7E-A7E1-09CF-023C6462D904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01;p37">
              <a:extLst>
                <a:ext uri="{FF2B5EF4-FFF2-40B4-BE49-F238E27FC236}">
                  <a16:creationId xmlns:a16="http://schemas.microsoft.com/office/drawing/2014/main" id="{58DF8546-2B55-92DB-B3C5-99CD431D41A8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2;p37">
              <a:extLst>
                <a:ext uri="{FF2B5EF4-FFF2-40B4-BE49-F238E27FC236}">
                  <a16:creationId xmlns:a16="http://schemas.microsoft.com/office/drawing/2014/main" id="{6CA59E7B-C26B-0937-D891-FA44A8C286FD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03;p37">
              <a:extLst>
                <a:ext uri="{FF2B5EF4-FFF2-40B4-BE49-F238E27FC236}">
                  <a16:creationId xmlns:a16="http://schemas.microsoft.com/office/drawing/2014/main" id="{19B52EBA-5401-5677-B2E9-1F0B333E0BD8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4;p37">
              <a:extLst>
                <a:ext uri="{FF2B5EF4-FFF2-40B4-BE49-F238E27FC236}">
                  <a16:creationId xmlns:a16="http://schemas.microsoft.com/office/drawing/2014/main" id="{C5F4A033-7A9B-75C6-8AA7-A191E2613D1D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5;p37">
              <a:extLst>
                <a:ext uri="{FF2B5EF4-FFF2-40B4-BE49-F238E27FC236}">
                  <a16:creationId xmlns:a16="http://schemas.microsoft.com/office/drawing/2014/main" id="{B3CC8C85-482A-55E3-A7DD-DBAA272D37B9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6;p37">
              <a:extLst>
                <a:ext uri="{FF2B5EF4-FFF2-40B4-BE49-F238E27FC236}">
                  <a16:creationId xmlns:a16="http://schemas.microsoft.com/office/drawing/2014/main" id="{52CD109D-5B41-30C8-06DA-1A2DB0FFD8EB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7;p37">
              <a:extLst>
                <a:ext uri="{FF2B5EF4-FFF2-40B4-BE49-F238E27FC236}">
                  <a16:creationId xmlns:a16="http://schemas.microsoft.com/office/drawing/2014/main" id="{86FA495C-1A38-22A6-659E-E3975F6C8226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8;p37">
              <a:extLst>
                <a:ext uri="{FF2B5EF4-FFF2-40B4-BE49-F238E27FC236}">
                  <a16:creationId xmlns:a16="http://schemas.microsoft.com/office/drawing/2014/main" id="{D5ED4CAE-F583-DF3C-6CB3-7DF4653D65D9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9;p37">
              <a:extLst>
                <a:ext uri="{FF2B5EF4-FFF2-40B4-BE49-F238E27FC236}">
                  <a16:creationId xmlns:a16="http://schemas.microsoft.com/office/drawing/2014/main" id="{D9CAD873-1532-EF29-5563-D77D46AE5FD4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0;p37">
              <a:extLst>
                <a:ext uri="{FF2B5EF4-FFF2-40B4-BE49-F238E27FC236}">
                  <a16:creationId xmlns:a16="http://schemas.microsoft.com/office/drawing/2014/main" id="{2BE761F6-3F0B-F554-B29C-C3D979E333BF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1;p37">
              <a:extLst>
                <a:ext uri="{FF2B5EF4-FFF2-40B4-BE49-F238E27FC236}">
                  <a16:creationId xmlns:a16="http://schemas.microsoft.com/office/drawing/2014/main" id="{5216716A-E411-6485-AA02-4A50D77A1F75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2;p37">
              <a:extLst>
                <a:ext uri="{FF2B5EF4-FFF2-40B4-BE49-F238E27FC236}">
                  <a16:creationId xmlns:a16="http://schemas.microsoft.com/office/drawing/2014/main" id="{47B39FD1-108A-082A-A43F-173B4EC1B932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3;p37">
              <a:extLst>
                <a:ext uri="{FF2B5EF4-FFF2-40B4-BE49-F238E27FC236}">
                  <a16:creationId xmlns:a16="http://schemas.microsoft.com/office/drawing/2014/main" id="{5113326A-668D-2C27-93E5-2EFAADFEF5DC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4;p37">
              <a:extLst>
                <a:ext uri="{FF2B5EF4-FFF2-40B4-BE49-F238E27FC236}">
                  <a16:creationId xmlns:a16="http://schemas.microsoft.com/office/drawing/2014/main" id="{300577C7-0CF5-4054-48B0-CB527294DD96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15;p37">
              <a:extLst>
                <a:ext uri="{FF2B5EF4-FFF2-40B4-BE49-F238E27FC236}">
                  <a16:creationId xmlns:a16="http://schemas.microsoft.com/office/drawing/2014/main" id="{79CD862C-BFA5-706F-14AC-59877EA208C8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6;p37">
              <a:extLst>
                <a:ext uri="{FF2B5EF4-FFF2-40B4-BE49-F238E27FC236}">
                  <a16:creationId xmlns:a16="http://schemas.microsoft.com/office/drawing/2014/main" id="{CB44D168-E4F1-5D94-8944-1FCC66DE910B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7;p37">
              <a:extLst>
                <a:ext uri="{FF2B5EF4-FFF2-40B4-BE49-F238E27FC236}">
                  <a16:creationId xmlns:a16="http://schemas.microsoft.com/office/drawing/2014/main" id="{50E4C98A-2053-09E9-39DE-A5AF1C8A191A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8;p37">
              <a:extLst>
                <a:ext uri="{FF2B5EF4-FFF2-40B4-BE49-F238E27FC236}">
                  <a16:creationId xmlns:a16="http://schemas.microsoft.com/office/drawing/2014/main" id="{1EE67649-6F60-6F68-E2A7-C828540BB361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9;p37">
              <a:extLst>
                <a:ext uri="{FF2B5EF4-FFF2-40B4-BE49-F238E27FC236}">
                  <a16:creationId xmlns:a16="http://schemas.microsoft.com/office/drawing/2014/main" id="{B61A0673-872E-093B-18FE-991C06206610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0;p37">
              <a:extLst>
                <a:ext uri="{FF2B5EF4-FFF2-40B4-BE49-F238E27FC236}">
                  <a16:creationId xmlns:a16="http://schemas.microsoft.com/office/drawing/2014/main" id="{C5C23B22-737F-39C3-3AC4-17F9BD155B1A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1;p37">
              <a:extLst>
                <a:ext uri="{FF2B5EF4-FFF2-40B4-BE49-F238E27FC236}">
                  <a16:creationId xmlns:a16="http://schemas.microsoft.com/office/drawing/2014/main" id="{E950A64B-3A51-D7C2-05A7-0E36AC37409D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2;p37">
              <a:extLst>
                <a:ext uri="{FF2B5EF4-FFF2-40B4-BE49-F238E27FC236}">
                  <a16:creationId xmlns:a16="http://schemas.microsoft.com/office/drawing/2014/main" id="{FF7907D8-B6B9-F932-64E4-178B9AE62889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3;p37">
              <a:extLst>
                <a:ext uri="{FF2B5EF4-FFF2-40B4-BE49-F238E27FC236}">
                  <a16:creationId xmlns:a16="http://schemas.microsoft.com/office/drawing/2014/main" id="{B74684A6-A420-D565-C38A-E19C793FCC0B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24;p37">
              <a:extLst>
                <a:ext uri="{FF2B5EF4-FFF2-40B4-BE49-F238E27FC236}">
                  <a16:creationId xmlns:a16="http://schemas.microsoft.com/office/drawing/2014/main" id="{0F741A6A-CE27-AFE9-573F-68F8CAAA2C08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5;p37">
              <a:extLst>
                <a:ext uri="{FF2B5EF4-FFF2-40B4-BE49-F238E27FC236}">
                  <a16:creationId xmlns:a16="http://schemas.microsoft.com/office/drawing/2014/main" id="{D940E91F-A7B4-E319-CB24-8E26E1C5EC22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6;p37">
              <a:extLst>
                <a:ext uri="{FF2B5EF4-FFF2-40B4-BE49-F238E27FC236}">
                  <a16:creationId xmlns:a16="http://schemas.microsoft.com/office/drawing/2014/main" id="{C9A0F6A8-456D-274D-322E-72438B1BACC0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7;p37">
              <a:extLst>
                <a:ext uri="{FF2B5EF4-FFF2-40B4-BE49-F238E27FC236}">
                  <a16:creationId xmlns:a16="http://schemas.microsoft.com/office/drawing/2014/main" id="{97D64865-05A4-32A2-297E-E23B25FB8BC4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8;p37">
              <a:extLst>
                <a:ext uri="{FF2B5EF4-FFF2-40B4-BE49-F238E27FC236}">
                  <a16:creationId xmlns:a16="http://schemas.microsoft.com/office/drawing/2014/main" id="{64F776A2-2596-96E9-F19A-35DB097BD22E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9;p37">
              <a:extLst>
                <a:ext uri="{FF2B5EF4-FFF2-40B4-BE49-F238E27FC236}">
                  <a16:creationId xmlns:a16="http://schemas.microsoft.com/office/drawing/2014/main" id="{7B5B86EF-3DE2-31CB-68A1-424AF55282BD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0;p37">
              <a:extLst>
                <a:ext uri="{FF2B5EF4-FFF2-40B4-BE49-F238E27FC236}">
                  <a16:creationId xmlns:a16="http://schemas.microsoft.com/office/drawing/2014/main" id="{A180199D-DDCA-8E33-8CBC-6117A853CECE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31;p37">
              <a:extLst>
                <a:ext uri="{FF2B5EF4-FFF2-40B4-BE49-F238E27FC236}">
                  <a16:creationId xmlns:a16="http://schemas.microsoft.com/office/drawing/2014/main" id="{AD30EC34-0BEE-8381-6ED3-B8A016F0329A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32;p37">
              <a:extLst>
                <a:ext uri="{FF2B5EF4-FFF2-40B4-BE49-F238E27FC236}">
                  <a16:creationId xmlns:a16="http://schemas.microsoft.com/office/drawing/2014/main" id="{D0A051FA-4E8D-0488-4D33-F2F2F6FA7A36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3;p37">
              <a:extLst>
                <a:ext uri="{FF2B5EF4-FFF2-40B4-BE49-F238E27FC236}">
                  <a16:creationId xmlns:a16="http://schemas.microsoft.com/office/drawing/2014/main" id="{9E9D4D93-72D0-678D-37C8-DBF70435D43C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34;p37">
              <a:extLst>
                <a:ext uri="{FF2B5EF4-FFF2-40B4-BE49-F238E27FC236}">
                  <a16:creationId xmlns:a16="http://schemas.microsoft.com/office/drawing/2014/main" id="{16DB6B99-E5BA-9B2E-A1AC-FFA59347F618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35;p37">
              <a:extLst>
                <a:ext uri="{FF2B5EF4-FFF2-40B4-BE49-F238E27FC236}">
                  <a16:creationId xmlns:a16="http://schemas.microsoft.com/office/drawing/2014/main" id="{29D3A54E-BDCE-E456-EEF7-D1339C9AB086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6;p37">
              <a:extLst>
                <a:ext uri="{FF2B5EF4-FFF2-40B4-BE49-F238E27FC236}">
                  <a16:creationId xmlns:a16="http://schemas.microsoft.com/office/drawing/2014/main" id="{AC4B1CEA-A713-F91B-BA85-7B8E1DFF934F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7;p37">
              <a:extLst>
                <a:ext uri="{FF2B5EF4-FFF2-40B4-BE49-F238E27FC236}">
                  <a16:creationId xmlns:a16="http://schemas.microsoft.com/office/drawing/2014/main" id="{48B0C0AE-302E-47AB-4609-85893AFD0C8B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8;p37">
              <a:extLst>
                <a:ext uri="{FF2B5EF4-FFF2-40B4-BE49-F238E27FC236}">
                  <a16:creationId xmlns:a16="http://schemas.microsoft.com/office/drawing/2014/main" id="{24C0FCF8-080E-3A5D-A3D9-1E188C2156DE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9;p37">
              <a:extLst>
                <a:ext uri="{FF2B5EF4-FFF2-40B4-BE49-F238E27FC236}">
                  <a16:creationId xmlns:a16="http://schemas.microsoft.com/office/drawing/2014/main" id="{1DF1FEC5-42E8-FAF7-0AA7-FF809668FCD5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0;p37">
              <a:extLst>
                <a:ext uri="{FF2B5EF4-FFF2-40B4-BE49-F238E27FC236}">
                  <a16:creationId xmlns:a16="http://schemas.microsoft.com/office/drawing/2014/main" id="{342542F8-F01A-F18D-093F-0358ABB6585A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1;p37">
              <a:extLst>
                <a:ext uri="{FF2B5EF4-FFF2-40B4-BE49-F238E27FC236}">
                  <a16:creationId xmlns:a16="http://schemas.microsoft.com/office/drawing/2014/main" id="{6CF6763B-1D17-6D75-7813-97DEE705E1CD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2;p37">
              <a:extLst>
                <a:ext uri="{FF2B5EF4-FFF2-40B4-BE49-F238E27FC236}">
                  <a16:creationId xmlns:a16="http://schemas.microsoft.com/office/drawing/2014/main" id="{3C10EC81-A4EB-90B0-C9BC-D5833FE2F992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43;p37">
              <a:extLst>
                <a:ext uri="{FF2B5EF4-FFF2-40B4-BE49-F238E27FC236}">
                  <a16:creationId xmlns:a16="http://schemas.microsoft.com/office/drawing/2014/main" id="{08C7E2B5-AED5-8D06-A72F-5CBDF8D0FCAD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44;p37">
              <a:extLst>
                <a:ext uri="{FF2B5EF4-FFF2-40B4-BE49-F238E27FC236}">
                  <a16:creationId xmlns:a16="http://schemas.microsoft.com/office/drawing/2014/main" id="{F93265B9-FD7F-96C6-5367-48914EB33C7E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45;p37">
              <a:extLst>
                <a:ext uri="{FF2B5EF4-FFF2-40B4-BE49-F238E27FC236}">
                  <a16:creationId xmlns:a16="http://schemas.microsoft.com/office/drawing/2014/main" id="{5497B78E-86AF-31CB-DA70-5D085A04311A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6;p37">
              <a:extLst>
                <a:ext uri="{FF2B5EF4-FFF2-40B4-BE49-F238E27FC236}">
                  <a16:creationId xmlns:a16="http://schemas.microsoft.com/office/drawing/2014/main" id="{3D1D81CF-A9C8-CC71-4BDF-0A87D90EB9A5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7;p37">
              <a:extLst>
                <a:ext uri="{FF2B5EF4-FFF2-40B4-BE49-F238E27FC236}">
                  <a16:creationId xmlns:a16="http://schemas.microsoft.com/office/drawing/2014/main" id="{9302A610-C1A7-DA40-D962-AAA0C8EF13FD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8;p37">
              <a:extLst>
                <a:ext uri="{FF2B5EF4-FFF2-40B4-BE49-F238E27FC236}">
                  <a16:creationId xmlns:a16="http://schemas.microsoft.com/office/drawing/2014/main" id="{4728677C-566A-C510-2DF0-0B837FA3D57F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9;p37">
              <a:extLst>
                <a:ext uri="{FF2B5EF4-FFF2-40B4-BE49-F238E27FC236}">
                  <a16:creationId xmlns:a16="http://schemas.microsoft.com/office/drawing/2014/main" id="{68B501AE-DBAF-B89B-1149-3D505B822017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0;p37">
              <a:extLst>
                <a:ext uri="{FF2B5EF4-FFF2-40B4-BE49-F238E27FC236}">
                  <a16:creationId xmlns:a16="http://schemas.microsoft.com/office/drawing/2014/main" id="{3C595413-3354-B68B-CF56-EE8FC49DD85F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1;p37">
              <a:extLst>
                <a:ext uri="{FF2B5EF4-FFF2-40B4-BE49-F238E27FC236}">
                  <a16:creationId xmlns:a16="http://schemas.microsoft.com/office/drawing/2014/main" id="{A7B266D7-7804-D222-79AA-E434C14D4DCD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2;p37">
              <a:extLst>
                <a:ext uri="{FF2B5EF4-FFF2-40B4-BE49-F238E27FC236}">
                  <a16:creationId xmlns:a16="http://schemas.microsoft.com/office/drawing/2014/main" id="{7BDF2706-995A-B117-34CC-375D09C50F93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53;p37">
              <a:extLst>
                <a:ext uri="{FF2B5EF4-FFF2-40B4-BE49-F238E27FC236}">
                  <a16:creationId xmlns:a16="http://schemas.microsoft.com/office/drawing/2014/main" id="{3202A4DE-8A82-1E75-3DFC-6E604C6F1677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4;p37">
              <a:extLst>
                <a:ext uri="{FF2B5EF4-FFF2-40B4-BE49-F238E27FC236}">
                  <a16:creationId xmlns:a16="http://schemas.microsoft.com/office/drawing/2014/main" id="{5737E92F-2658-3472-2501-822D837B615A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55;p37">
              <a:extLst>
                <a:ext uri="{FF2B5EF4-FFF2-40B4-BE49-F238E27FC236}">
                  <a16:creationId xmlns:a16="http://schemas.microsoft.com/office/drawing/2014/main" id="{3EC51BC3-7B64-8225-289A-E369A6862DC5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6;p37">
              <a:extLst>
                <a:ext uri="{FF2B5EF4-FFF2-40B4-BE49-F238E27FC236}">
                  <a16:creationId xmlns:a16="http://schemas.microsoft.com/office/drawing/2014/main" id="{66FE5781-A4EF-862E-212C-4A017AE948BF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957;p37">
              <a:extLst>
                <a:ext uri="{FF2B5EF4-FFF2-40B4-BE49-F238E27FC236}">
                  <a16:creationId xmlns:a16="http://schemas.microsoft.com/office/drawing/2014/main" id="{B41B417F-6B66-0A4F-F033-29C5F8F8F849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958;p37">
              <a:extLst>
                <a:ext uri="{FF2B5EF4-FFF2-40B4-BE49-F238E27FC236}">
                  <a16:creationId xmlns:a16="http://schemas.microsoft.com/office/drawing/2014/main" id="{C6D78316-6412-5A70-FAFE-99E578B5A2B8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959;p37">
              <a:extLst>
                <a:ext uri="{FF2B5EF4-FFF2-40B4-BE49-F238E27FC236}">
                  <a16:creationId xmlns:a16="http://schemas.microsoft.com/office/drawing/2014/main" id="{94243887-E5DA-2DA2-F2D4-32072F11275F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960;p37">
              <a:extLst>
                <a:ext uri="{FF2B5EF4-FFF2-40B4-BE49-F238E27FC236}">
                  <a16:creationId xmlns:a16="http://schemas.microsoft.com/office/drawing/2014/main" id="{611C9A21-3603-0433-4702-02F531544067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961;p37">
              <a:extLst>
                <a:ext uri="{FF2B5EF4-FFF2-40B4-BE49-F238E27FC236}">
                  <a16:creationId xmlns:a16="http://schemas.microsoft.com/office/drawing/2014/main" id="{739EA556-A17C-544E-BFC1-07D95B44F889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962;p37">
              <a:extLst>
                <a:ext uri="{FF2B5EF4-FFF2-40B4-BE49-F238E27FC236}">
                  <a16:creationId xmlns:a16="http://schemas.microsoft.com/office/drawing/2014/main" id="{924E1459-621B-4C56-24A5-2F15251ED005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963;p37">
              <a:extLst>
                <a:ext uri="{FF2B5EF4-FFF2-40B4-BE49-F238E27FC236}">
                  <a16:creationId xmlns:a16="http://schemas.microsoft.com/office/drawing/2014/main" id="{9A95A6A6-8EC7-2CAD-39C8-3E9C1E1CEDA7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964;p37">
              <a:extLst>
                <a:ext uri="{FF2B5EF4-FFF2-40B4-BE49-F238E27FC236}">
                  <a16:creationId xmlns:a16="http://schemas.microsoft.com/office/drawing/2014/main" id="{33AE7DBC-F509-1123-8B66-18DD9EE38827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965;p37">
              <a:extLst>
                <a:ext uri="{FF2B5EF4-FFF2-40B4-BE49-F238E27FC236}">
                  <a16:creationId xmlns:a16="http://schemas.microsoft.com/office/drawing/2014/main" id="{F08B6385-1B42-2542-EE47-E2EEE6E7A923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966;p37">
              <a:extLst>
                <a:ext uri="{FF2B5EF4-FFF2-40B4-BE49-F238E27FC236}">
                  <a16:creationId xmlns:a16="http://schemas.microsoft.com/office/drawing/2014/main" id="{513CF7E8-DC2E-1015-899B-B444664BAC35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967;p37">
              <a:extLst>
                <a:ext uri="{FF2B5EF4-FFF2-40B4-BE49-F238E27FC236}">
                  <a16:creationId xmlns:a16="http://schemas.microsoft.com/office/drawing/2014/main" id="{5168A547-2F3A-BC7C-5166-8832949D1545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968;p37">
              <a:extLst>
                <a:ext uri="{FF2B5EF4-FFF2-40B4-BE49-F238E27FC236}">
                  <a16:creationId xmlns:a16="http://schemas.microsoft.com/office/drawing/2014/main" id="{4471FA90-1A60-7E04-9740-00ADE66676E1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969;p37">
              <a:extLst>
                <a:ext uri="{FF2B5EF4-FFF2-40B4-BE49-F238E27FC236}">
                  <a16:creationId xmlns:a16="http://schemas.microsoft.com/office/drawing/2014/main" id="{ACA25246-D47D-695B-E172-781F884D4213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970;p37">
              <a:extLst>
                <a:ext uri="{FF2B5EF4-FFF2-40B4-BE49-F238E27FC236}">
                  <a16:creationId xmlns:a16="http://schemas.microsoft.com/office/drawing/2014/main" id="{4C4E04C8-7733-7DCA-306A-16DC16316B84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971;p37">
              <a:extLst>
                <a:ext uri="{FF2B5EF4-FFF2-40B4-BE49-F238E27FC236}">
                  <a16:creationId xmlns:a16="http://schemas.microsoft.com/office/drawing/2014/main" id="{A1DB0A91-0470-B1D7-08F4-E8BACD730EAD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972;p37">
              <a:extLst>
                <a:ext uri="{FF2B5EF4-FFF2-40B4-BE49-F238E27FC236}">
                  <a16:creationId xmlns:a16="http://schemas.microsoft.com/office/drawing/2014/main" id="{4F6A1433-9DD1-D04B-B7D0-981B859B95AB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973;p37">
              <a:extLst>
                <a:ext uri="{FF2B5EF4-FFF2-40B4-BE49-F238E27FC236}">
                  <a16:creationId xmlns:a16="http://schemas.microsoft.com/office/drawing/2014/main" id="{AA18B843-47D7-573D-63FF-C90E0E150D41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974;p37">
              <a:extLst>
                <a:ext uri="{FF2B5EF4-FFF2-40B4-BE49-F238E27FC236}">
                  <a16:creationId xmlns:a16="http://schemas.microsoft.com/office/drawing/2014/main" id="{63C06266-35CD-CE11-92E5-F4568FCDB44F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975;p37">
              <a:extLst>
                <a:ext uri="{FF2B5EF4-FFF2-40B4-BE49-F238E27FC236}">
                  <a16:creationId xmlns:a16="http://schemas.microsoft.com/office/drawing/2014/main" id="{D7EFE13D-6BE6-5F36-EC3D-5A15F22C0561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976;p37">
              <a:extLst>
                <a:ext uri="{FF2B5EF4-FFF2-40B4-BE49-F238E27FC236}">
                  <a16:creationId xmlns:a16="http://schemas.microsoft.com/office/drawing/2014/main" id="{764F3A5C-964D-1BC3-A2C8-B141611B6238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977;p37">
              <a:extLst>
                <a:ext uri="{FF2B5EF4-FFF2-40B4-BE49-F238E27FC236}">
                  <a16:creationId xmlns:a16="http://schemas.microsoft.com/office/drawing/2014/main" id="{BF345E01-BC4C-9D8D-1BB5-DFF7BF20763B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978;p37">
              <a:extLst>
                <a:ext uri="{FF2B5EF4-FFF2-40B4-BE49-F238E27FC236}">
                  <a16:creationId xmlns:a16="http://schemas.microsoft.com/office/drawing/2014/main" id="{4B3F2E40-8B4C-A2C6-2CEE-507FB2F56C5B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979;p37">
              <a:extLst>
                <a:ext uri="{FF2B5EF4-FFF2-40B4-BE49-F238E27FC236}">
                  <a16:creationId xmlns:a16="http://schemas.microsoft.com/office/drawing/2014/main" id="{DB50BC7F-3A0D-F36F-8A30-E2C8D69173DC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980;p37">
              <a:extLst>
                <a:ext uri="{FF2B5EF4-FFF2-40B4-BE49-F238E27FC236}">
                  <a16:creationId xmlns:a16="http://schemas.microsoft.com/office/drawing/2014/main" id="{94858986-A33F-E88D-C1D1-1CC3EA4AEAEB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981;p37">
              <a:extLst>
                <a:ext uri="{FF2B5EF4-FFF2-40B4-BE49-F238E27FC236}">
                  <a16:creationId xmlns:a16="http://schemas.microsoft.com/office/drawing/2014/main" id="{454A6A73-EE9F-BA8E-0024-C3C2CA0BF3AA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982;p37">
              <a:extLst>
                <a:ext uri="{FF2B5EF4-FFF2-40B4-BE49-F238E27FC236}">
                  <a16:creationId xmlns:a16="http://schemas.microsoft.com/office/drawing/2014/main" id="{8DCD7D8C-D906-5C88-9275-74D0037FC7FF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983;p37">
              <a:extLst>
                <a:ext uri="{FF2B5EF4-FFF2-40B4-BE49-F238E27FC236}">
                  <a16:creationId xmlns:a16="http://schemas.microsoft.com/office/drawing/2014/main" id="{7F2C47B5-CBA3-CAC9-B29A-61DD8183245F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984;p37">
              <a:extLst>
                <a:ext uri="{FF2B5EF4-FFF2-40B4-BE49-F238E27FC236}">
                  <a16:creationId xmlns:a16="http://schemas.microsoft.com/office/drawing/2014/main" id="{F7AEF82E-412E-EB99-D402-69594B40C88D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985;p37">
              <a:extLst>
                <a:ext uri="{FF2B5EF4-FFF2-40B4-BE49-F238E27FC236}">
                  <a16:creationId xmlns:a16="http://schemas.microsoft.com/office/drawing/2014/main" id="{62A29185-DD52-5D30-D60D-C500E5D61DF7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986;p37">
              <a:extLst>
                <a:ext uri="{FF2B5EF4-FFF2-40B4-BE49-F238E27FC236}">
                  <a16:creationId xmlns:a16="http://schemas.microsoft.com/office/drawing/2014/main" id="{13690B87-D50E-E92C-B554-AB0F39D4633E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987;p37">
              <a:extLst>
                <a:ext uri="{FF2B5EF4-FFF2-40B4-BE49-F238E27FC236}">
                  <a16:creationId xmlns:a16="http://schemas.microsoft.com/office/drawing/2014/main" id="{394D06A0-4A10-D127-13C8-382F2628D77F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988;p37">
              <a:extLst>
                <a:ext uri="{FF2B5EF4-FFF2-40B4-BE49-F238E27FC236}">
                  <a16:creationId xmlns:a16="http://schemas.microsoft.com/office/drawing/2014/main" id="{7E84C164-EEB4-FFF6-A3FE-F623ACCD27E6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989;p37">
              <a:extLst>
                <a:ext uri="{FF2B5EF4-FFF2-40B4-BE49-F238E27FC236}">
                  <a16:creationId xmlns:a16="http://schemas.microsoft.com/office/drawing/2014/main" id="{3692278E-3B27-3D64-E9F2-130C42A10093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990;p37">
              <a:extLst>
                <a:ext uri="{FF2B5EF4-FFF2-40B4-BE49-F238E27FC236}">
                  <a16:creationId xmlns:a16="http://schemas.microsoft.com/office/drawing/2014/main" id="{8CC64898-20DC-F7D2-6EE5-07FC7093BF5B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991;p37">
              <a:extLst>
                <a:ext uri="{FF2B5EF4-FFF2-40B4-BE49-F238E27FC236}">
                  <a16:creationId xmlns:a16="http://schemas.microsoft.com/office/drawing/2014/main" id="{B7C2C02D-B1E9-10CB-BF47-E71E7909A1D7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992;p37">
              <a:extLst>
                <a:ext uri="{FF2B5EF4-FFF2-40B4-BE49-F238E27FC236}">
                  <a16:creationId xmlns:a16="http://schemas.microsoft.com/office/drawing/2014/main" id="{26B14095-A143-9804-F8C9-DF945139737A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993;p37">
              <a:extLst>
                <a:ext uri="{FF2B5EF4-FFF2-40B4-BE49-F238E27FC236}">
                  <a16:creationId xmlns:a16="http://schemas.microsoft.com/office/drawing/2014/main" id="{D3F2FB9F-B5CB-7181-8844-BC1988BDA405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994;p37">
              <a:extLst>
                <a:ext uri="{FF2B5EF4-FFF2-40B4-BE49-F238E27FC236}">
                  <a16:creationId xmlns:a16="http://schemas.microsoft.com/office/drawing/2014/main" id="{C1E3C7C8-2880-DC1B-DD07-2EA7BD89F07C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995;p37">
              <a:extLst>
                <a:ext uri="{FF2B5EF4-FFF2-40B4-BE49-F238E27FC236}">
                  <a16:creationId xmlns:a16="http://schemas.microsoft.com/office/drawing/2014/main" id="{A39F92E5-32E3-5926-7CC2-63E5FC4CA899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996;p37">
              <a:extLst>
                <a:ext uri="{FF2B5EF4-FFF2-40B4-BE49-F238E27FC236}">
                  <a16:creationId xmlns:a16="http://schemas.microsoft.com/office/drawing/2014/main" id="{FC18E178-CFA5-4F3F-2D53-090B055884F7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997;p37">
              <a:extLst>
                <a:ext uri="{FF2B5EF4-FFF2-40B4-BE49-F238E27FC236}">
                  <a16:creationId xmlns:a16="http://schemas.microsoft.com/office/drawing/2014/main" id="{2535F955-0D80-1F9D-34FE-44B0CEAA5CA7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998;p37">
              <a:extLst>
                <a:ext uri="{FF2B5EF4-FFF2-40B4-BE49-F238E27FC236}">
                  <a16:creationId xmlns:a16="http://schemas.microsoft.com/office/drawing/2014/main" id="{70B105E2-1CC9-F920-7F60-00CA33042D07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999;p37">
              <a:extLst>
                <a:ext uri="{FF2B5EF4-FFF2-40B4-BE49-F238E27FC236}">
                  <a16:creationId xmlns:a16="http://schemas.microsoft.com/office/drawing/2014/main" id="{F726DDCE-7A98-669A-4970-254DBEDA167F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000;p37">
              <a:extLst>
                <a:ext uri="{FF2B5EF4-FFF2-40B4-BE49-F238E27FC236}">
                  <a16:creationId xmlns:a16="http://schemas.microsoft.com/office/drawing/2014/main" id="{3AFAD5D1-CB9D-299B-1393-89C59AB70311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001;p37">
              <a:extLst>
                <a:ext uri="{FF2B5EF4-FFF2-40B4-BE49-F238E27FC236}">
                  <a16:creationId xmlns:a16="http://schemas.microsoft.com/office/drawing/2014/main" id="{A9F4EF9D-B13B-D9AE-6E4E-7487018CF9C1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002;p37">
              <a:extLst>
                <a:ext uri="{FF2B5EF4-FFF2-40B4-BE49-F238E27FC236}">
                  <a16:creationId xmlns:a16="http://schemas.microsoft.com/office/drawing/2014/main" id="{20E2FD07-909D-C31B-A723-3064790BABB7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003;p37">
              <a:extLst>
                <a:ext uri="{FF2B5EF4-FFF2-40B4-BE49-F238E27FC236}">
                  <a16:creationId xmlns:a16="http://schemas.microsoft.com/office/drawing/2014/main" id="{00CFF358-214F-9842-24AC-8643E12703CD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004;p37">
              <a:extLst>
                <a:ext uri="{FF2B5EF4-FFF2-40B4-BE49-F238E27FC236}">
                  <a16:creationId xmlns:a16="http://schemas.microsoft.com/office/drawing/2014/main" id="{FF24D27F-FAD3-1F52-6A82-164F57F767F2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005;p37">
              <a:extLst>
                <a:ext uri="{FF2B5EF4-FFF2-40B4-BE49-F238E27FC236}">
                  <a16:creationId xmlns:a16="http://schemas.microsoft.com/office/drawing/2014/main" id="{FFDBC5F5-66B2-49D6-D0DA-B78781201407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006;p37">
              <a:extLst>
                <a:ext uri="{FF2B5EF4-FFF2-40B4-BE49-F238E27FC236}">
                  <a16:creationId xmlns:a16="http://schemas.microsoft.com/office/drawing/2014/main" id="{217A6768-D4E0-330F-057C-2F0675882E76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007;p37">
              <a:extLst>
                <a:ext uri="{FF2B5EF4-FFF2-40B4-BE49-F238E27FC236}">
                  <a16:creationId xmlns:a16="http://schemas.microsoft.com/office/drawing/2014/main" id="{73398CD0-56C9-09EC-335C-E9A2489E5E3B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008;p37">
              <a:extLst>
                <a:ext uri="{FF2B5EF4-FFF2-40B4-BE49-F238E27FC236}">
                  <a16:creationId xmlns:a16="http://schemas.microsoft.com/office/drawing/2014/main" id="{A1ADDA7E-289C-5372-413D-E3453353ABDC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009;p37">
              <a:extLst>
                <a:ext uri="{FF2B5EF4-FFF2-40B4-BE49-F238E27FC236}">
                  <a16:creationId xmlns:a16="http://schemas.microsoft.com/office/drawing/2014/main" id="{FA31CD5C-B9A3-308D-6113-2981BF20AD42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010;p37">
              <a:extLst>
                <a:ext uri="{FF2B5EF4-FFF2-40B4-BE49-F238E27FC236}">
                  <a16:creationId xmlns:a16="http://schemas.microsoft.com/office/drawing/2014/main" id="{3E764B76-99FC-F242-74E1-681AA54450AD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011;p37">
              <a:extLst>
                <a:ext uri="{FF2B5EF4-FFF2-40B4-BE49-F238E27FC236}">
                  <a16:creationId xmlns:a16="http://schemas.microsoft.com/office/drawing/2014/main" id="{C6DEF05F-2BFE-BEB2-2BCF-AFF69CAC772E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012;p37">
              <a:extLst>
                <a:ext uri="{FF2B5EF4-FFF2-40B4-BE49-F238E27FC236}">
                  <a16:creationId xmlns:a16="http://schemas.microsoft.com/office/drawing/2014/main" id="{5DD17E91-AD85-19FB-C512-728B121A4BC5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013;p37">
              <a:extLst>
                <a:ext uri="{FF2B5EF4-FFF2-40B4-BE49-F238E27FC236}">
                  <a16:creationId xmlns:a16="http://schemas.microsoft.com/office/drawing/2014/main" id="{B41C3DE0-D132-B217-043E-750579BEC9BE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014;p37">
              <a:extLst>
                <a:ext uri="{FF2B5EF4-FFF2-40B4-BE49-F238E27FC236}">
                  <a16:creationId xmlns:a16="http://schemas.microsoft.com/office/drawing/2014/main" id="{F6CABBCF-8EC1-80BA-BB89-F1E999E584FB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015;p37">
              <a:extLst>
                <a:ext uri="{FF2B5EF4-FFF2-40B4-BE49-F238E27FC236}">
                  <a16:creationId xmlns:a16="http://schemas.microsoft.com/office/drawing/2014/main" id="{9570D5DE-DCCF-8938-D596-D6E36729BCEE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016;p37">
              <a:extLst>
                <a:ext uri="{FF2B5EF4-FFF2-40B4-BE49-F238E27FC236}">
                  <a16:creationId xmlns:a16="http://schemas.microsoft.com/office/drawing/2014/main" id="{F45CECC1-35FA-3FCE-306D-B45E84F4E6F3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017;p37">
              <a:extLst>
                <a:ext uri="{FF2B5EF4-FFF2-40B4-BE49-F238E27FC236}">
                  <a16:creationId xmlns:a16="http://schemas.microsoft.com/office/drawing/2014/main" id="{54CB4392-252B-89B3-5223-28837C310A20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018;p37">
              <a:extLst>
                <a:ext uri="{FF2B5EF4-FFF2-40B4-BE49-F238E27FC236}">
                  <a16:creationId xmlns:a16="http://schemas.microsoft.com/office/drawing/2014/main" id="{76DF3D49-3CAB-DE6E-BEE6-089350D41A50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019;p37">
              <a:extLst>
                <a:ext uri="{FF2B5EF4-FFF2-40B4-BE49-F238E27FC236}">
                  <a16:creationId xmlns:a16="http://schemas.microsoft.com/office/drawing/2014/main" id="{BB06E87A-93C9-5D10-6D1C-694F76A30C0D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020;p37">
              <a:extLst>
                <a:ext uri="{FF2B5EF4-FFF2-40B4-BE49-F238E27FC236}">
                  <a16:creationId xmlns:a16="http://schemas.microsoft.com/office/drawing/2014/main" id="{ACF56782-4B5B-D47A-1CF5-FD5D982EC459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021;p37">
              <a:extLst>
                <a:ext uri="{FF2B5EF4-FFF2-40B4-BE49-F238E27FC236}">
                  <a16:creationId xmlns:a16="http://schemas.microsoft.com/office/drawing/2014/main" id="{C8167928-C727-C045-DFC1-73D1173C3BCF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022;p37">
              <a:extLst>
                <a:ext uri="{FF2B5EF4-FFF2-40B4-BE49-F238E27FC236}">
                  <a16:creationId xmlns:a16="http://schemas.microsoft.com/office/drawing/2014/main" id="{DDE299C4-AB6C-7216-9C02-99D7330813C7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023;p37">
              <a:extLst>
                <a:ext uri="{FF2B5EF4-FFF2-40B4-BE49-F238E27FC236}">
                  <a16:creationId xmlns:a16="http://schemas.microsoft.com/office/drawing/2014/main" id="{289732AA-0EAB-2913-56CD-DACA5FE72BD3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024;p37">
              <a:extLst>
                <a:ext uri="{FF2B5EF4-FFF2-40B4-BE49-F238E27FC236}">
                  <a16:creationId xmlns:a16="http://schemas.microsoft.com/office/drawing/2014/main" id="{9F8A916B-A1E2-DF02-5B21-79841DC7103C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025;p37">
              <a:extLst>
                <a:ext uri="{FF2B5EF4-FFF2-40B4-BE49-F238E27FC236}">
                  <a16:creationId xmlns:a16="http://schemas.microsoft.com/office/drawing/2014/main" id="{99A40055-B40C-66E8-60A7-97F10792FE41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026;p37">
              <a:extLst>
                <a:ext uri="{FF2B5EF4-FFF2-40B4-BE49-F238E27FC236}">
                  <a16:creationId xmlns:a16="http://schemas.microsoft.com/office/drawing/2014/main" id="{E7DB1799-544B-E40A-8D5A-0224BC415204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027;p37">
              <a:extLst>
                <a:ext uri="{FF2B5EF4-FFF2-40B4-BE49-F238E27FC236}">
                  <a16:creationId xmlns:a16="http://schemas.microsoft.com/office/drawing/2014/main" id="{9C7FCA1F-B228-C54F-558C-FFEC868587F5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028;p37">
              <a:extLst>
                <a:ext uri="{FF2B5EF4-FFF2-40B4-BE49-F238E27FC236}">
                  <a16:creationId xmlns:a16="http://schemas.microsoft.com/office/drawing/2014/main" id="{65AF02BA-B586-32EA-EE98-6A5B28E389E9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029;p37">
              <a:extLst>
                <a:ext uri="{FF2B5EF4-FFF2-40B4-BE49-F238E27FC236}">
                  <a16:creationId xmlns:a16="http://schemas.microsoft.com/office/drawing/2014/main" id="{7CB13D30-9B67-6C27-FFC8-DB80446BC0A7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030;p37">
              <a:extLst>
                <a:ext uri="{FF2B5EF4-FFF2-40B4-BE49-F238E27FC236}">
                  <a16:creationId xmlns:a16="http://schemas.microsoft.com/office/drawing/2014/main" id="{8C92CDDF-EAA5-500E-178D-F0845B884D7F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031;p37">
              <a:extLst>
                <a:ext uri="{FF2B5EF4-FFF2-40B4-BE49-F238E27FC236}">
                  <a16:creationId xmlns:a16="http://schemas.microsoft.com/office/drawing/2014/main" id="{D1A4E342-A943-EBB6-8B76-F57E2B06FA29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032;p37">
              <a:extLst>
                <a:ext uri="{FF2B5EF4-FFF2-40B4-BE49-F238E27FC236}">
                  <a16:creationId xmlns:a16="http://schemas.microsoft.com/office/drawing/2014/main" id="{536614F6-3A01-2AE9-312E-44057C6A6792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033;p37">
              <a:extLst>
                <a:ext uri="{FF2B5EF4-FFF2-40B4-BE49-F238E27FC236}">
                  <a16:creationId xmlns:a16="http://schemas.microsoft.com/office/drawing/2014/main" id="{CE29207F-52A0-BBF5-D083-32D3033E4CD7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034;p37">
              <a:extLst>
                <a:ext uri="{FF2B5EF4-FFF2-40B4-BE49-F238E27FC236}">
                  <a16:creationId xmlns:a16="http://schemas.microsoft.com/office/drawing/2014/main" id="{36766421-AB6A-EF97-111E-7C32246A2B37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035;p37">
              <a:extLst>
                <a:ext uri="{FF2B5EF4-FFF2-40B4-BE49-F238E27FC236}">
                  <a16:creationId xmlns:a16="http://schemas.microsoft.com/office/drawing/2014/main" id="{AA341BDE-D5EE-46EC-88C8-A1B63B5A7457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036;p37">
              <a:extLst>
                <a:ext uri="{FF2B5EF4-FFF2-40B4-BE49-F238E27FC236}">
                  <a16:creationId xmlns:a16="http://schemas.microsoft.com/office/drawing/2014/main" id="{B5AF6E10-7F49-03DE-1F4C-774EBAB781A0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037;p37">
              <a:extLst>
                <a:ext uri="{FF2B5EF4-FFF2-40B4-BE49-F238E27FC236}">
                  <a16:creationId xmlns:a16="http://schemas.microsoft.com/office/drawing/2014/main" id="{DCCFD7AA-5319-EA79-2184-C50EBDC93234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038;p37">
              <a:extLst>
                <a:ext uri="{FF2B5EF4-FFF2-40B4-BE49-F238E27FC236}">
                  <a16:creationId xmlns:a16="http://schemas.microsoft.com/office/drawing/2014/main" id="{32E7A848-26EE-7820-C973-928F5A696632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039;p37">
              <a:extLst>
                <a:ext uri="{FF2B5EF4-FFF2-40B4-BE49-F238E27FC236}">
                  <a16:creationId xmlns:a16="http://schemas.microsoft.com/office/drawing/2014/main" id="{A3ACF763-C746-8EEA-9714-7F3A4F0FDF64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040;p37">
              <a:extLst>
                <a:ext uri="{FF2B5EF4-FFF2-40B4-BE49-F238E27FC236}">
                  <a16:creationId xmlns:a16="http://schemas.microsoft.com/office/drawing/2014/main" id="{4BE7D269-A445-D1E0-B4A9-3FC73BD32F71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041;p37">
              <a:extLst>
                <a:ext uri="{FF2B5EF4-FFF2-40B4-BE49-F238E27FC236}">
                  <a16:creationId xmlns:a16="http://schemas.microsoft.com/office/drawing/2014/main" id="{3CE2D636-7FEF-74C5-B29B-5F018A8CAE32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042;p37">
              <a:extLst>
                <a:ext uri="{FF2B5EF4-FFF2-40B4-BE49-F238E27FC236}">
                  <a16:creationId xmlns:a16="http://schemas.microsoft.com/office/drawing/2014/main" id="{0FABA648-8F3B-A2F5-BDD6-1DE272CB170B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043;p37">
              <a:extLst>
                <a:ext uri="{FF2B5EF4-FFF2-40B4-BE49-F238E27FC236}">
                  <a16:creationId xmlns:a16="http://schemas.microsoft.com/office/drawing/2014/main" id="{BF254C9E-0A7E-BA32-4023-84452FC4CAC4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044;p37">
              <a:extLst>
                <a:ext uri="{FF2B5EF4-FFF2-40B4-BE49-F238E27FC236}">
                  <a16:creationId xmlns:a16="http://schemas.microsoft.com/office/drawing/2014/main" id="{F7FCF578-9AF0-B4F9-7EB0-B51EEC0760EB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045;p37">
              <a:extLst>
                <a:ext uri="{FF2B5EF4-FFF2-40B4-BE49-F238E27FC236}">
                  <a16:creationId xmlns:a16="http://schemas.microsoft.com/office/drawing/2014/main" id="{5E5A531C-03AB-3837-D96F-A08F5267CFA8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046;p37">
              <a:extLst>
                <a:ext uri="{FF2B5EF4-FFF2-40B4-BE49-F238E27FC236}">
                  <a16:creationId xmlns:a16="http://schemas.microsoft.com/office/drawing/2014/main" id="{057ACA66-806D-4642-ED7C-6FB58777B527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047;p37">
              <a:extLst>
                <a:ext uri="{FF2B5EF4-FFF2-40B4-BE49-F238E27FC236}">
                  <a16:creationId xmlns:a16="http://schemas.microsoft.com/office/drawing/2014/main" id="{6C4B8052-A67B-097C-F3A3-FEDF00CF4B15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048;p37">
              <a:extLst>
                <a:ext uri="{FF2B5EF4-FFF2-40B4-BE49-F238E27FC236}">
                  <a16:creationId xmlns:a16="http://schemas.microsoft.com/office/drawing/2014/main" id="{E9A22BDE-E1A0-4397-5549-F8D1875572EA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049;p37">
              <a:extLst>
                <a:ext uri="{FF2B5EF4-FFF2-40B4-BE49-F238E27FC236}">
                  <a16:creationId xmlns:a16="http://schemas.microsoft.com/office/drawing/2014/main" id="{37FB6FC0-F3D6-ECFC-1CF7-55CB254797D3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050;p37">
              <a:extLst>
                <a:ext uri="{FF2B5EF4-FFF2-40B4-BE49-F238E27FC236}">
                  <a16:creationId xmlns:a16="http://schemas.microsoft.com/office/drawing/2014/main" id="{79D4EB69-4EEE-4785-BC5F-17D12946FA18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051;p37">
              <a:extLst>
                <a:ext uri="{FF2B5EF4-FFF2-40B4-BE49-F238E27FC236}">
                  <a16:creationId xmlns:a16="http://schemas.microsoft.com/office/drawing/2014/main" id="{8E50A27A-44C6-D9CA-DBEC-1CED68FE42EC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052;p37">
              <a:extLst>
                <a:ext uri="{FF2B5EF4-FFF2-40B4-BE49-F238E27FC236}">
                  <a16:creationId xmlns:a16="http://schemas.microsoft.com/office/drawing/2014/main" id="{42427ED5-9816-A8C1-6391-8B87C2A3548C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053;p37">
              <a:extLst>
                <a:ext uri="{FF2B5EF4-FFF2-40B4-BE49-F238E27FC236}">
                  <a16:creationId xmlns:a16="http://schemas.microsoft.com/office/drawing/2014/main" id="{0D2C52D3-8AC8-3896-FB94-D7F0C9A3E02F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054;p37">
              <a:extLst>
                <a:ext uri="{FF2B5EF4-FFF2-40B4-BE49-F238E27FC236}">
                  <a16:creationId xmlns:a16="http://schemas.microsoft.com/office/drawing/2014/main" id="{6E512A91-B4C7-6980-C568-23B940E33582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055;p37">
              <a:extLst>
                <a:ext uri="{FF2B5EF4-FFF2-40B4-BE49-F238E27FC236}">
                  <a16:creationId xmlns:a16="http://schemas.microsoft.com/office/drawing/2014/main" id="{AF826FF3-8778-E2D9-9F90-4E7ABEE0453F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056;p37">
              <a:extLst>
                <a:ext uri="{FF2B5EF4-FFF2-40B4-BE49-F238E27FC236}">
                  <a16:creationId xmlns:a16="http://schemas.microsoft.com/office/drawing/2014/main" id="{39F0BCE0-9AA7-F943-09A5-0A6E6A953E7B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057;p37">
              <a:extLst>
                <a:ext uri="{FF2B5EF4-FFF2-40B4-BE49-F238E27FC236}">
                  <a16:creationId xmlns:a16="http://schemas.microsoft.com/office/drawing/2014/main" id="{482B853E-5AF5-C9DE-36BA-8E7C46439133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058;p37">
              <a:extLst>
                <a:ext uri="{FF2B5EF4-FFF2-40B4-BE49-F238E27FC236}">
                  <a16:creationId xmlns:a16="http://schemas.microsoft.com/office/drawing/2014/main" id="{2230090A-E115-4F6C-0256-F12572A90180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059;p37">
              <a:extLst>
                <a:ext uri="{FF2B5EF4-FFF2-40B4-BE49-F238E27FC236}">
                  <a16:creationId xmlns:a16="http://schemas.microsoft.com/office/drawing/2014/main" id="{B1ED51D3-0D2A-6FEE-AC8E-E412E5C8BDBF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060;p37">
              <a:extLst>
                <a:ext uri="{FF2B5EF4-FFF2-40B4-BE49-F238E27FC236}">
                  <a16:creationId xmlns:a16="http://schemas.microsoft.com/office/drawing/2014/main" id="{6020A177-4E48-C36B-AB9B-4944F2C98492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061;p37">
              <a:extLst>
                <a:ext uri="{FF2B5EF4-FFF2-40B4-BE49-F238E27FC236}">
                  <a16:creationId xmlns:a16="http://schemas.microsoft.com/office/drawing/2014/main" id="{836AB20C-97E4-1383-0582-7EE4543CDA2F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062;p37">
              <a:extLst>
                <a:ext uri="{FF2B5EF4-FFF2-40B4-BE49-F238E27FC236}">
                  <a16:creationId xmlns:a16="http://schemas.microsoft.com/office/drawing/2014/main" id="{4E3C923A-29D2-5808-FABA-34043EEE7C18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063;p37">
              <a:extLst>
                <a:ext uri="{FF2B5EF4-FFF2-40B4-BE49-F238E27FC236}">
                  <a16:creationId xmlns:a16="http://schemas.microsoft.com/office/drawing/2014/main" id="{6E5EAB92-470B-B48F-D799-C28C39BFA0CF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064;p37">
              <a:extLst>
                <a:ext uri="{FF2B5EF4-FFF2-40B4-BE49-F238E27FC236}">
                  <a16:creationId xmlns:a16="http://schemas.microsoft.com/office/drawing/2014/main" id="{D62954BE-D54C-FA36-1AB8-ADB8FB24FE21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065;p37">
              <a:extLst>
                <a:ext uri="{FF2B5EF4-FFF2-40B4-BE49-F238E27FC236}">
                  <a16:creationId xmlns:a16="http://schemas.microsoft.com/office/drawing/2014/main" id="{EA78640C-9125-BB16-1F3B-3647D546102B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066;p37">
              <a:extLst>
                <a:ext uri="{FF2B5EF4-FFF2-40B4-BE49-F238E27FC236}">
                  <a16:creationId xmlns:a16="http://schemas.microsoft.com/office/drawing/2014/main" id="{03207893-EEDC-A39D-7C6E-84ECE5574CF8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067;p37">
              <a:extLst>
                <a:ext uri="{FF2B5EF4-FFF2-40B4-BE49-F238E27FC236}">
                  <a16:creationId xmlns:a16="http://schemas.microsoft.com/office/drawing/2014/main" id="{E64FF94F-8537-2CB3-8992-C081E2A44B29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068;p37">
              <a:extLst>
                <a:ext uri="{FF2B5EF4-FFF2-40B4-BE49-F238E27FC236}">
                  <a16:creationId xmlns:a16="http://schemas.microsoft.com/office/drawing/2014/main" id="{11E7B18B-1B20-6BFA-6895-56603FDD44E6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069;p37">
              <a:extLst>
                <a:ext uri="{FF2B5EF4-FFF2-40B4-BE49-F238E27FC236}">
                  <a16:creationId xmlns:a16="http://schemas.microsoft.com/office/drawing/2014/main" id="{3F147AEF-30B7-8FE0-ABE5-C14580B95B8E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070;p37">
              <a:extLst>
                <a:ext uri="{FF2B5EF4-FFF2-40B4-BE49-F238E27FC236}">
                  <a16:creationId xmlns:a16="http://schemas.microsoft.com/office/drawing/2014/main" id="{05C42961-DC6B-31F6-46E4-A56ED5DE726E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071;p37">
              <a:extLst>
                <a:ext uri="{FF2B5EF4-FFF2-40B4-BE49-F238E27FC236}">
                  <a16:creationId xmlns:a16="http://schemas.microsoft.com/office/drawing/2014/main" id="{CC72B41D-3CCD-B63B-B766-83DC4110698C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072;p37">
              <a:extLst>
                <a:ext uri="{FF2B5EF4-FFF2-40B4-BE49-F238E27FC236}">
                  <a16:creationId xmlns:a16="http://schemas.microsoft.com/office/drawing/2014/main" id="{DD0CA4D4-96EC-FF50-00EE-A17541706284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073;p37">
              <a:extLst>
                <a:ext uri="{FF2B5EF4-FFF2-40B4-BE49-F238E27FC236}">
                  <a16:creationId xmlns:a16="http://schemas.microsoft.com/office/drawing/2014/main" id="{17CFCF1D-CF8D-4D76-D9CE-88AB46D75391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074;p37">
              <a:extLst>
                <a:ext uri="{FF2B5EF4-FFF2-40B4-BE49-F238E27FC236}">
                  <a16:creationId xmlns:a16="http://schemas.microsoft.com/office/drawing/2014/main" id="{AABC5BF1-0DAC-0CC5-F49E-5B5D5FADF8C3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075;p37">
              <a:extLst>
                <a:ext uri="{FF2B5EF4-FFF2-40B4-BE49-F238E27FC236}">
                  <a16:creationId xmlns:a16="http://schemas.microsoft.com/office/drawing/2014/main" id="{65860967-C683-7F3B-10CB-F580204AC3CF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076;p37">
              <a:extLst>
                <a:ext uri="{FF2B5EF4-FFF2-40B4-BE49-F238E27FC236}">
                  <a16:creationId xmlns:a16="http://schemas.microsoft.com/office/drawing/2014/main" id="{607FDA90-887F-6F97-8F69-536009E4346E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077;p37">
              <a:extLst>
                <a:ext uri="{FF2B5EF4-FFF2-40B4-BE49-F238E27FC236}">
                  <a16:creationId xmlns:a16="http://schemas.microsoft.com/office/drawing/2014/main" id="{FF39CC79-7AF1-FF53-8158-35440A0FE5BF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078;p37">
              <a:extLst>
                <a:ext uri="{FF2B5EF4-FFF2-40B4-BE49-F238E27FC236}">
                  <a16:creationId xmlns:a16="http://schemas.microsoft.com/office/drawing/2014/main" id="{FF243D47-9568-5FEE-B942-314613F2DC73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079;p37">
              <a:extLst>
                <a:ext uri="{FF2B5EF4-FFF2-40B4-BE49-F238E27FC236}">
                  <a16:creationId xmlns:a16="http://schemas.microsoft.com/office/drawing/2014/main" id="{EC8FD6ED-AD2D-CAB3-0A25-D35CF3E0F56A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080;p37">
              <a:extLst>
                <a:ext uri="{FF2B5EF4-FFF2-40B4-BE49-F238E27FC236}">
                  <a16:creationId xmlns:a16="http://schemas.microsoft.com/office/drawing/2014/main" id="{317809D3-F8AD-D03F-792F-F0C4E736FD3C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081;p37">
              <a:extLst>
                <a:ext uri="{FF2B5EF4-FFF2-40B4-BE49-F238E27FC236}">
                  <a16:creationId xmlns:a16="http://schemas.microsoft.com/office/drawing/2014/main" id="{6EBCACD8-CD55-3B91-7D83-8B4BA3F322D1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082;p37">
              <a:extLst>
                <a:ext uri="{FF2B5EF4-FFF2-40B4-BE49-F238E27FC236}">
                  <a16:creationId xmlns:a16="http://schemas.microsoft.com/office/drawing/2014/main" id="{3D6F30B1-866C-7F80-7B9B-BA7829507D13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083;p37">
              <a:extLst>
                <a:ext uri="{FF2B5EF4-FFF2-40B4-BE49-F238E27FC236}">
                  <a16:creationId xmlns:a16="http://schemas.microsoft.com/office/drawing/2014/main" id="{C965CDE4-AA2F-DE78-7A59-FC8CC8F6FBF9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084;p37">
              <a:extLst>
                <a:ext uri="{FF2B5EF4-FFF2-40B4-BE49-F238E27FC236}">
                  <a16:creationId xmlns:a16="http://schemas.microsoft.com/office/drawing/2014/main" id="{B4A93AE3-C093-83ED-3CEE-7290BE3C0BB3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085;p37">
              <a:extLst>
                <a:ext uri="{FF2B5EF4-FFF2-40B4-BE49-F238E27FC236}">
                  <a16:creationId xmlns:a16="http://schemas.microsoft.com/office/drawing/2014/main" id="{778D470F-73DC-70B1-F0B2-8AF02F60C18E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086;p37">
              <a:extLst>
                <a:ext uri="{FF2B5EF4-FFF2-40B4-BE49-F238E27FC236}">
                  <a16:creationId xmlns:a16="http://schemas.microsoft.com/office/drawing/2014/main" id="{91FFD969-D3FE-AC8C-5402-86BA0C691E33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087;p37">
              <a:extLst>
                <a:ext uri="{FF2B5EF4-FFF2-40B4-BE49-F238E27FC236}">
                  <a16:creationId xmlns:a16="http://schemas.microsoft.com/office/drawing/2014/main" id="{03E419FA-7F12-8BBC-4187-3C3FB0001326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088;p37">
              <a:extLst>
                <a:ext uri="{FF2B5EF4-FFF2-40B4-BE49-F238E27FC236}">
                  <a16:creationId xmlns:a16="http://schemas.microsoft.com/office/drawing/2014/main" id="{1A7ADF70-CA4A-8981-7655-65891C409A95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089;p37">
              <a:extLst>
                <a:ext uri="{FF2B5EF4-FFF2-40B4-BE49-F238E27FC236}">
                  <a16:creationId xmlns:a16="http://schemas.microsoft.com/office/drawing/2014/main" id="{AD38BF6D-51E4-0B00-0353-3B630A028C62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090;p37">
              <a:extLst>
                <a:ext uri="{FF2B5EF4-FFF2-40B4-BE49-F238E27FC236}">
                  <a16:creationId xmlns:a16="http://schemas.microsoft.com/office/drawing/2014/main" id="{DB0DC159-6642-98DD-CBB5-314168E3AA9D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091;p37">
              <a:extLst>
                <a:ext uri="{FF2B5EF4-FFF2-40B4-BE49-F238E27FC236}">
                  <a16:creationId xmlns:a16="http://schemas.microsoft.com/office/drawing/2014/main" id="{3A55FC74-E423-B9A1-C407-5459EA13DDC2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092;p37">
              <a:extLst>
                <a:ext uri="{FF2B5EF4-FFF2-40B4-BE49-F238E27FC236}">
                  <a16:creationId xmlns:a16="http://schemas.microsoft.com/office/drawing/2014/main" id="{0A8A4665-5185-2FDB-56AE-ECAEBD2AF5C4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093;p37">
              <a:extLst>
                <a:ext uri="{FF2B5EF4-FFF2-40B4-BE49-F238E27FC236}">
                  <a16:creationId xmlns:a16="http://schemas.microsoft.com/office/drawing/2014/main" id="{D348D97D-0345-1906-AB2A-D5CA2513282E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094;p37">
              <a:extLst>
                <a:ext uri="{FF2B5EF4-FFF2-40B4-BE49-F238E27FC236}">
                  <a16:creationId xmlns:a16="http://schemas.microsoft.com/office/drawing/2014/main" id="{239C4A6E-02DC-9C60-E4E5-B6A760283D97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095;p37">
              <a:extLst>
                <a:ext uri="{FF2B5EF4-FFF2-40B4-BE49-F238E27FC236}">
                  <a16:creationId xmlns:a16="http://schemas.microsoft.com/office/drawing/2014/main" id="{CE20EBB0-A5BC-3CB2-87E7-77DA6912AECA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096;p37">
              <a:extLst>
                <a:ext uri="{FF2B5EF4-FFF2-40B4-BE49-F238E27FC236}">
                  <a16:creationId xmlns:a16="http://schemas.microsoft.com/office/drawing/2014/main" id="{FFFE048B-1E90-73D1-88A5-E788D59947B4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097;p37">
              <a:extLst>
                <a:ext uri="{FF2B5EF4-FFF2-40B4-BE49-F238E27FC236}">
                  <a16:creationId xmlns:a16="http://schemas.microsoft.com/office/drawing/2014/main" id="{12C76C2E-8CDE-7C93-DD3F-226C2ADC9AAA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098;p37">
              <a:extLst>
                <a:ext uri="{FF2B5EF4-FFF2-40B4-BE49-F238E27FC236}">
                  <a16:creationId xmlns:a16="http://schemas.microsoft.com/office/drawing/2014/main" id="{A04B6056-67F9-A73D-A724-D644B008FA4E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099;p37">
              <a:extLst>
                <a:ext uri="{FF2B5EF4-FFF2-40B4-BE49-F238E27FC236}">
                  <a16:creationId xmlns:a16="http://schemas.microsoft.com/office/drawing/2014/main" id="{93E7F6AA-FB10-A389-24AB-CFDAF605795F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00;p37">
              <a:extLst>
                <a:ext uri="{FF2B5EF4-FFF2-40B4-BE49-F238E27FC236}">
                  <a16:creationId xmlns:a16="http://schemas.microsoft.com/office/drawing/2014/main" id="{2C8C0901-A3AC-0F97-3621-BCEBB87EDC54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01;p37">
              <a:extLst>
                <a:ext uri="{FF2B5EF4-FFF2-40B4-BE49-F238E27FC236}">
                  <a16:creationId xmlns:a16="http://schemas.microsoft.com/office/drawing/2014/main" id="{D0A99D24-B767-DE6E-BFF1-ED1881B98EDD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02;p37">
              <a:extLst>
                <a:ext uri="{FF2B5EF4-FFF2-40B4-BE49-F238E27FC236}">
                  <a16:creationId xmlns:a16="http://schemas.microsoft.com/office/drawing/2014/main" id="{D048AA08-01E2-9824-1BC5-D0D9C6BFF85B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103;p37">
              <a:extLst>
                <a:ext uri="{FF2B5EF4-FFF2-40B4-BE49-F238E27FC236}">
                  <a16:creationId xmlns:a16="http://schemas.microsoft.com/office/drawing/2014/main" id="{B311FF76-8B5E-154B-27A3-DF07B63ED06D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104;p37">
              <a:extLst>
                <a:ext uri="{FF2B5EF4-FFF2-40B4-BE49-F238E27FC236}">
                  <a16:creationId xmlns:a16="http://schemas.microsoft.com/office/drawing/2014/main" id="{D420E2BF-F467-26E8-AEDA-86D984E05761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105;p37">
              <a:extLst>
                <a:ext uri="{FF2B5EF4-FFF2-40B4-BE49-F238E27FC236}">
                  <a16:creationId xmlns:a16="http://schemas.microsoft.com/office/drawing/2014/main" id="{F505CA7F-95DA-D6C9-F6F4-9CB680FCE16B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CasellaDiTesto 1027">
            <a:extLst>
              <a:ext uri="{FF2B5EF4-FFF2-40B4-BE49-F238E27FC236}">
                <a16:creationId xmlns:a16="http://schemas.microsoft.com/office/drawing/2014/main" id="{98820B19-E5A8-AE90-5FCF-7FC7359FA5E6}"/>
              </a:ext>
            </a:extLst>
          </p:cNvPr>
          <p:cNvSpPr txBox="1"/>
          <p:nvPr/>
        </p:nvSpPr>
        <p:spPr>
          <a:xfrm>
            <a:off x="-2356742" y="207158"/>
            <a:ext cx="181564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700" dirty="0">
                <a:solidFill>
                  <a:schemeClr val="dk2"/>
                </a:solidFill>
                <a:latin typeface="Fjalla One"/>
                <a:sym typeface="Fjalla One"/>
              </a:rPr>
              <a:t>Perchè</a:t>
            </a:r>
            <a:endParaRPr lang="it-IT" sz="4700" dirty="0">
              <a:solidFill>
                <a:schemeClr val="dk2"/>
              </a:solidFill>
              <a:latin typeface="Fjalla One"/>
              <a:sym typeface="Fjalla One"/>
            </a:endParaRPr>
          </a:p>
        </p:txBody>
      </p:sp>
      <p:sp>
        <p:nvSpPr>
          <p:cNvPr id="2396" name="Google Shape;2980;p52">
            <a:extLst>
              <a:ext uri="{FF2B5EF4-FFF2-40B4-BE49-F238E27FC236}">
                <a16:creationId xmlns:a16="http://schemas.microsoft.com/office/drawing/2014/main" id="{7215D392-0246-EE95-1EDA-4D322027DC05}"/>
              </a:ext>
            </a:extLst>
          </p:cNvPr>
          <p:cNvSpPr txBox="1">
            <a:spLocks/>
          </p:cNvSpPr>
          <p:nvPr/>
        </p:nvSpPr>
        <p:spPr>
          <a:xfrm>
            <a:off x="2783760" y="-1807309"/>
            <a:ext cx="3584448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/>
              <a:t>Paziente</a:t>
            </a:r>
            <a:endParaRPr lang="it-IT" sz="7200" dirty="0"/>
          </a:p>
        </p:txBody>
      </p:sp>
      <p:sp>
        <p:nvSpPr>
          <p:cNvPr id="2397" name="CasellaDiTesto 2396">
            <a:extLst>
              <a:ext uri="{FF2B5EF4-FFF2-40B4-BE49-F238E27FC236}">
                <a16:creationId xmlns:a16="http://schemas.microsoft.com/office/drawing/2014/main" id="{CF570DBA-83CF-8EE1-6E52-A7A4EC972336}"/>
              </a:ext>
            </a:extLst>
          </p:cNvPr>
          <p:cNvSpPr txBox="1"/>
          <p:nvPr/>
        </p:nvSpPr>
        <p:spPr>
          <a:xfrm>
            <a:off x="10596814" y="1349885"/>
            <a:ext cx="583350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I pazienti hanno il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pieno controllo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dei propri dati.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Questi devono registrarsi  alla piattaforma e successivamente potranno autenticarsi con le proprie credenziali.</a:t>
            </a:r>
          </a:p>
          <a:p>
            <a:endParaRPr lang="it-IT" sz="2000" dirty="0">
              <a:solidFill>
                <a:schemeClr val="dk2"/>
              </a:solidFill>
              <a:latin typeface="Barlow Semi Condensed"/>
            </a:endParaRP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Possono decidere se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concedere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o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revocare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l’accesso alle proprie risorse ad un medico e quando farlo, possono prenotare le visite scegliendo data e medico in questione. </a:t>
            </a:r>
            <a:endParaRPr lang="it-IT" sz="2000" dirty="0"/>
          </a:p>
          <a:p>
            <a:endParaRPr lang="it-IT" dirty="0"/>
          </a:p>
        </p:txBody>
      </p:sp>
      <p:pic>
        <p:nvPicPr>
          <p:cNvPr id="2398" name="Immagine 2397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FF5FC2B5-C2BA-183C-CB3C-34D05FE5F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52840" y="461174"/>
            <a:ext cx="1971675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2779776" y="140201"/>
            <a:ext cx="3584448" cy="1134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Paziente</a:t>
            </a:r>
            <a:endParaRPr sz="7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D51A470-D3D9-D63F-19A2-A2FA48F28EDB}"/>
              </a:ext>
            </a:extLst>
          </p:cNvPr>
          <p:cNvSpPr txBox="1"/>
          <p:nvPr/>
        </p:nvSpPr>
        <p:spPr>
          <a:xfrm>
            <a:off x="2513226" y="1429265"/>
            <a:ext cx="583350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I pazienti hanno il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pieno controllo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dei propri dati.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Questi devono registrarsi  alla piattaforma e successivamente potranno autenticarsi con le proprie credenziali.</a:t>
            </a:r>
          </a:p>
          <a:p>
            <a:endParaRPr lang="it-IT" sz="2000" dirty="0">
              <a:solidFill>
                <a:schemeClr val="dk2"/>
              </a:solidFill>
              <a:latin typeface="Barlow Semi Condensed"/>
            </a:endParaRP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Possono decidere se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concedere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o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revocare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l’accesso alle proprie risorse ad un medico e quando farlo, possono prenotare le visite scegliendo data e medico in questione. </a:t>
            </a:r>
            <a:endParaRPr lang="it-IT" sz="2000" dirty="0"/>
          </a:p>
          <a:p>
            <a:endParaRPr lang="it-IT" dirty="0"/>
          </a:p>
        </p:txBody>
      </p:sp>
      <p:pic>
        <p:nvPicPr>
          <p:cNvPr id="32" name="Immagine 31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565C5337-0F87-7684-BD57-7A5A80650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167" y="510626"/>
            <a:ext cx="1971675" cy="3810000"/>
          </a:xfrm>
          <a:prstGeom prst="rect">
            <a:avLst/>
          </a:prstGeom>
        </p:spPr>
      </p:pic>
      <p:grpSp>
        <p:nvGrpSpPr>
          <p:cNvPr id="4" name="Google Shape;3626;p64">
            <a:extLst>
              <a:ext uri="{FF2B5EF4-FFF2-40B4-BE49-F238E27FC236}">
                <a16:creationId xmlns:a16="http://schemas.microsoft.com/office/drawing/2014/main" id="{1D59DCE4-C092-2191-3526-4EA0EF4BE886}"/>
              </a:ext>
            </a:extLst>
          </p:cNvPr>
          <p:cNvGrpSpPr/>
          <p:nvPr/>
        </p:nvGrpSpPr>
        <p:grpSpPr>
          <a:xfrm>
            <a:off x="9816123" y="510626"/>
            <a:ext cx="5039360" cy="4777838"/>
            <a:chOff x="1543000" y="363475"/>
            <a:chExt cx="4748550" cy="4765450"/>
          </a:xfrm>
        </p:grpSpPr>
        <p:sp>
          <p:nvSpPr>
            <p:cNvPr id="5" name="Google Shape;3627;p64">
              <a:extLst>
                <a:ext uri="{FF2B5EF4-FFF2-40B4-BE49-F238E27FC236}">
                  <a16:creationId xmlns:a16="http://schemas.microsoft.com/office/drawing/2014/main" id="{AC7B89B3-46B9-F82D-FAD4-EF59ECDB0437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28;p64">
              <a:extLst>
                <a:ext uri="{FF2B5EF4-FFF2-40B4-BE49-F238E27FC236}">
                  <a16:creationId xmlns:a16="http://schemas.microsoft.com/office/drawing/2014/main" id="{69E83693-0654-FB79-FE3B-9FD886CA8A0D}"/>
                </a:ext>
              </a:extLst>
            </p:cNvPr>
            <p:cNvSpPr/>
            <p:nvPr/>
          </p:nvSpPr>
          <p:spPr>
            <a:xfrm>
              <a:off x="1543000" y="778275"/>
              <a:ext cx="4748550" cy="3293100"/>
            </a:xfrm>
            <a:custGeom>
              <a:avLst/>
              <a:gdLst/>
              <a:ahLst/>
              <a:cxnLst/>
              <a:rect l="l" t="t" r="r" b="b"/>
              <a:pathLst>
                <a:path w="189942" h="131724" extrusionOk="0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29;p64">
              <a:extLst>
                <a:ext uri="{FF2B5EF4-FFF2-40B4-BE49-F238E27FC236}">
                  <a16:creationId xmlns:a16="http://schemas.microsoft.com/office/drawing/2014/main" id="{0F7E96DE-5AAB-0041-3DBA-AC63718769CB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0;p64">
              <a:extLst>
                <a:ext uri="{FF2B5EF4-FFF2-40B4-BE49-F238E27FC236}">
                  <a16:creationId xmlns:a16="http://schemas.microsoft.com/office/drawing/2014/main" id="{B7DD514F-99AE-1388-E7D3-7AC09180BA52}"/>
                </a:ext>
              </a:extLst>
            </p:cNvPr>
            <p:cNvSpPr/>
            <p:nvPr/>
          </p:nvSpPr>
          <p:spPr>
            <a:xfrm>
              <a:off x="1543000" y="778150"/>
              <a:ext cx="4652125" cy="3230550"/>
            </a:xfrm>
            <a:custGeom>
              <a:avLst/>
              <a:gdLst/>
              <a:ahLst/>
              <a:cxnLst/>
              <a:rect l="l" t="t" r="r" b="b"/>
              <a:pathLst>
                <a:path w="186085" h="129222" extrusionOk="0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1;p64">
              <a:extLst>
                <a:ext uri="{FF2B5EF4-FFF2-40B4-BE49-F238E27FC236}">
                  <a16:creationId xmlns:a16="http://schemas.microsoft.com/office/drawing/2014/main" id="{CB3D72E5-5AA9-4EAE-E6EE-D69213BC12E4}"/>
                </a:ext>
              </a:extLst>
            </p:cNvPr>
            <p:cNvSpPr/>
            <p:nvPr/>
          </p:nvSpPr>
          <p:spPr>
            <a:xfrm>
              <a:off x="3805950" y="681700"/>
              <a:ext cx="395400" cy="385775"/>
            </a:xfrm>
            <a:custGeom>
              <a:avLst/>
              <a:gdLst/>
              <a:ahLst/>
              <a:cxnLst/>
              <a:rect l="l" t="t" r="r" b="b"/>
              <a:pathLst>
                <a:path w="15816" h="15431" extrusionOk="0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2;p64">
              <a:extLst>
                <a:ext uri="{FF2B5EF4-FFF2-40B4-BE49-F238E27FC236}">
                  <a16:creationId xmlns:a16="http://schemas.microsoft.com/office/drawing/2014/main" id="{78D8A964-A160-6E16-7130-59D9A168F548}"/>
                </a:ext>
              </a:extLst>
            </p:cNvPr>
            <p:cNvSpPr/>
            <p:nvPr/>
          </p:nvSpPr>
          <p:spPr>
            <a:xfrm>
              <a:off x="3798725" y="6752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3;p64">
              <a:extLst>
                <a:ext uri="{FF2B5EF4-FFF2-40B4-BE49-F238E27FC236}">
                  <a16:creationId xmlns:a16="http://schemas.microsoft.com/office/drawing/2014/main" id="{C6B1C9A3-86FA-2AD4-9FDE-DCAB1BE0E683}"/>
                </a:ext>
              </a:extLst>
            </p:cNvPr>
            <p:cNvSpPr/>
            <p:nvPr/>
          </p:nvSpPr>
          <p:spPr>
            <a:xfrm>
              <a:off x="3784250" y="990300"/>
              <a:ext cx="432375" cy="365650"/>
            </a:xfrm>
            <a:custGeom>
              <a:avLst/>
              <a:gdLst/>
              <a:ahLst/>
              <a:cxnLst/>
              <a:rect l="l" t="t" r="r" b="b"/>
              <a:pathLst>
                <a:path w="17295" h="14626" extrusionOk="0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4;p64">
              <a:extLst>
                <a:ext uri="{FF2B5EF4-FFF2-40B4-BE49-F238E27FC236}">
                  <a16:creationId xmlns:a16="http://schemas.microsoft.com/office/drawing/2014/main" id="{954EA9DB-A987-DCA7-CAE7-6C87A6355574}"/>
                </a:ext>
              </a:extLst>
            </p:cNvPr>
            <p:cNvSpPr/>
            <p:nvPr/>
          </p:nvSpPr>
          <p:spPr>
            <a:xfrm>
              <a:off x="3777825" y="9838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5;p64">
              <a:extLst>
                <a:ext uri="{FF2B5EF4-FFF2-40B4-BE49-F238E27FC236}">
                  <a16:creationId xmlns:a16="http://schemas.microsoft.com/office/drawing/2014/main" id="{E82AB1D9-073D-B059-1398-4B34BA6FCC94}"/>
                </a:ext>
              </a:extLst>
            </p:cNvPr>
            <p:cNvSpPr/>
            <p:nvPr/>
          </p:nvSpPr>
          <p:spPr>
            <a:xfrm>
              <a:off x="3951400" y="1095575"/>
              <a:ext cx="94050" cy="171175"/>
            </a:xfrm>
            <a:custGeom>
              <a:avLst/>
              <a:gdLst/>
              <a:ahLst/>
              <a:cxnLst/>
              <a:rect l="l" t="t" r="r" b="b"/>
              <a:pathLst>
                <a:path w="3762" h="6847" extrusionOk="0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6;p64">
              <a:extLst>
                <a:ext uri="{FF2B5EF4-FFF2-40B4-BE49-F238E27FC236}">
                  <a16:creationId xmlns:a16="http://schemas.microsoft.com/office/drawing/2014/main" id="{E3031992-3871-D1F7-4A3A-267391DDE1FF}"/>
                </a:ext>
              </a:extLst>
            </p:cNvPr>
            <p:cNvSpPr/>
            <p:nvPr/>
          </p:nvSpPr>
          <p:spPr>
            <a:xfrm>
              <a:off x="3944975" y="1088325"/>
              <a:ext cx="107725" cy="184875"/>
            </a:xfrm>
            <a:custGeom>
              <a:avLst/>
              <a:gdLst/>
              <a:ahLst/>
              <a:cxnLst/>
              <a:rect l="l" t="t" r="r" b="b"/>
              <a:pathLst>
                <a:path w="4309" h="7395" extrusionOk="0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7;p64">
              <a:extLst>
                <a:ext uri="{FF2B5EF4-FFF2-40B4-BE49-F238E27FC236}">
                  <a16:creationId xmlns:a16="http://schemas.microsoft.com/office/drawing/2014/main" id="{630F53D3-40E7-4412-03A3-57C215364DE5}"/>
                </a:ext>
              </a:extLst>
            </p:cNvPr>
            <p:cNvSpPr/>
            <p:nvPr/>
          </p:nvSpPr>
          <p:spPr>
            <a:xfrm>
              <a:off x="5385850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8;p64">
              <a:extLst>
                <a:ext uri="{FF2B5EF4-FFF2-40B4-BE49-F238E27FC236}">
                  <a16:creationId xmlns:a16="http://schemas.microsoft.com/office/drawing/2014/main" id="{3B72245F-6FB5-44E6-3AB2-483FD1437249}"/>
                </a:ext>
              </a:extLst>
            </p:cNvPr>
            <p:cNvSpPr/>
            <p:nvPr/>
          </p:nvSpPr>
          <p:spPr>
            <a:xfrm>
              <a:off x="5379425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9;p64">
              <a:extLst>
                <a:ext uri="{FF2B5EF4-FFF2-40B4-BE49-F238E27FC236}">
                  <a16:creationId xmlns:a16="http://schemas.microsoft.com/office/drawing/2014/main" id="{345C6437-4AED-9339-81FD-88590D42AA6F}"/>
                </a:ext>
              </a:extLst>
            </p:cNvPr>
            <p:cNvSpPr/>
            <p:nvPr/>
          </p:nvSpPr>
          <p:spPr>
            <a:xfrm>
              <a:off x="5364950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0;p64">
              <a:extLst>
                <a:ext uri="{FF2B5EF4-FFF2-40B4-BE49-F238E27FC236}">
                  <a16:creationId xmlns:a16="http://schemas.microsoft.com/office/drawing/2014/main" id="{4B6300FC-29BC-7538-E058-153619BA315C}"/>
                </a:ext>
              </a:extLst>
            </p:cNvPr>
            <p:cNvSpPr/>
            <p:nvPr/>
          </p:nvSpPr>
          <p:spPr>
            <a:xfrm>
              <a:off x="5358525" y="2787175"/>
              <a:ext cx="445225" cy="378525"/>
            </a:xfrm>
            <a:custGeom>
              <a:avLst/>
              <a:gdLst/>
              <a:ahLst/>
              <a:cxnLst/>
              <a:rect l="l" t="t" r="r" b="b"/>
              <a:pathLst>
                <a:path w="17809" h="15141" extrusionOk="0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1;p64">
              <a:extLst>
                <a:ext uri="{FF2B5EF4-FFF2-40B4-BE49-F238E27FC236}">
                  <a16:creationId xmlns:a16="http://schemas.microsoft.com/office/drawing/2014/main" id="{F7D9419B-83BC-EFC1-906A-72E44DA6A30E}"/>
                </a:ext>
              </a:extLst>
            </p:cNvPr>
            <p:cNvSpPr/>
            <p:nvPr/>
          </p:nvSpPr>
          <p:spPr>
            <a:xfrm>
              <a:off x="5532100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2;p64">
              <a:extLst>
                <a:ext uri="{FF2B5EF4-FFF2-40B4-BE49-F238E27FC236}">
                  <a16:creationId xmlns:a16="http://schemas.microsoft.com/office/drawing/2014/main" id="{C33B7229-1DB1-CE9C-7DCF-53E8729BFBEF}"/>
                </a:ext>
              </a:extLst>
            </p:cNvPr>
            <p:cNvSpPr/>
            <p:nvPr/>
          </p:nvSpPr>
          <p:spPr>
            <a:xfrm>
              <a:off x="5524875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3;p64">
              <a:extLst>
                <a:ext uri="{FF2B5EF4-FFF2-40B4-BE49-F238E27FC236}">
                  <a16:creationId xmlns:a16="http://schemas.microsoft.com/office/drawing/2014/main" id="{4975008F-AA3A-9199-43C2-386A987002F0}"/>
                </a:ext>
              </a:extLst>
            </p:cNvPr>
            <p:cNvSpPr/>
            <p:nvPr/>
          </p:nvSpPr>
          <p:spPr>
            <a:xfrm>
              <a:off x="2205975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4;p64">
              <a:extLst>
                <a:ext uri="{FF2B5EF4-FFF2-40B4-BE49-F238E27FC236}">
                  <a16:creationId xmlns:a16="http://schemas.microsoft.com/office/drawing/2014/main" id="{1DBFF314-983E-BA69-A8F4-3DD811DC855D}"/>
                </a:ext>
              </a:extLst>
            </p:cNvPr>
            <p:cNvSpPr/>
            <p:nvPr/>
          </p:nvSpPr>
          <p:spPr>
            <a:xfrm>
              <a:off x="2199550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5;p64">
              <a:extLst>
                <a:ext uri="{FF2B5EF4-FFF2-40B4-BE49-F238E27FC236}">
                  <a16:creationId xmlns:a16="http://schemas.microsoft.com/office/drawing/2014/main" id="{8DEE1ACC-8FE4-74E9-EDF3-12946E25D3EF}"/>
                </a:ext>
              </a:extLst>
            </p:cNvPr>
            <p:cNvSpPr/>
            <p:nvPr/>
          </p:nvSpPr>
          <p:spPr>
            <a:xfrm>
              <a:off x="2185075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6;p64">
              <a:extLst>
                <a:ext uri="{FF2B5EF4-FFF2-40B4-BE49-F238E27FC236}">
                  <a16:creationId xmlns:a16="http://schemas.microsoft.com/office/drawing/2014/main" id="{BD2DB85E-15DC-01B1-4DC8-80BE50762AAE}"/>
                </a:ext>
              </a:extLst>
            </p:cNvPr>
            <p:cNvSpPr/>
            <p:nvPr/>
          </p:nvSpPr>
          <p:spPr>
            <a:xfrm>
              <a:off x="2178650" y="27871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7;p64">
              <a:extLst>
                <a:ext uri="{FF2B5EF4-FFF2-40B4-BE49-F238E27FC236}">
                  <a16:creationId xmlns:a16="http://schemas.microsoft.com/office/drawing/2014/main" id="{43B1EC45-B3F0-9882-F5EE-93170E2D8501}"/>
                </a:ext>
              </a:extLst>
            </p:cNvPr>
            <p:cNvSpPr/>
            <p:nvPr/>
          </p:nvSpPr>
          <p:spPr>
            <a:xfrm>
              <a:off x="2352225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8;p64">
              <a:extLst>
                <a:ext uri="{FF2B5EF4-FFF2-40B4-BE49-F238E27FC236}">
                  <a16:creationId xmlns:a16="http://schemas.microsoft.com/office/drawing/2014/main" id="{67DB1E2A-9BA4-888C-0E1E-DCB412FA2E48}"/>
                </a:ext>
              </a:extLst>
            </p:cNvPr>
            <p:cNvSpPr/>
            <p:nvPr/>
          </p:nvSpPr>
          <p:spPr>
            <a:xfrm>
              <a:off x="2345800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49;p64">
              <a:extLst>
                <a:ext uri="{FF2B5EF4-FFF2-40B4-BE49-F238E27FC236}">
                  <a16:creationId xmlns:a16="http://schemas.microsoft.com/office/drawing/2014/main" id="{C832E0C4-2E41-6001-E8FB-48A9FFDE71DC}"/>
                </a:ext>
              </a:extLst>
            </p:cNvPr>
            <p:cNvSpPr/>
            <p:nvPr/>
          </p:nvSpPr>
          <p:spPr>
            <a:xfrm>
              <a:off x="5929100" y="2603650"/>
              <a:ext cx="129400" cy="472250"/>
            </a:xfrm>
            <a:custGeom>
              <a:avLst/>
              <a:gdLst/>
              <a:ahLst/>
              <a:cxnLst/>
              <a:rect l="l" t="t" r="r" b="b"/>
              <a:pathLst>
                <a:path w="5176" h="18890" extrusionOk="0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0;p64">
              <a:extLst>
                <a:ext uri="{FF2B5EF4-FFF2-40B4-BE49-F238E27FC236}">
                  <a16:creationId xmlns:a16="http://schemas.microsoft.com/office/drawing/2014/main" id="{A5ECD60E-5C70-219D-0268-E4F6DB6631C7}"/>
                </a:ext>
              </a:extLst>
            </p:cNvPr>
            <p:cNvSpPr/>
            <p:nvPr/>
          </p:nvSpPr>
          <p:spPr>
            <a:xfrm>
              <a:off x="6023125" y="2663900"/>
              <a:ext cx="100475" cy="350100"/>
            </a:xfrm>
            <a:custGeom>
              <a:avLst/>
              <a:gdLst/>
              <a:ahLst/>
              <a:cxnLst/>
              <a:rect l="l" t="t" r="r" b="b"/>
              <a:pathLst>
                <a:path w="4019" h="14004" extrusionOk="0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1;p64">
              <a:extLst>
                <a:ext uri="{FF2B5EF4-FFF2-40B4-BE49-F238E27FC236}">
                  <a16:creationId xmlns:a16="http://schemas.microsoft.com/office/drawing/2014/main" id="{31460A16-4565-A021-9AFE-34AAA859B64F}"/>
                </a:ext>
              </a:extLst>
            </p:cNvPr>
            <p:cNvSpPr/>
            <p:nvPr/>
          </p:nvSpPr>
          <p:spPr>
            <a:xfrm>
              <a:off x="61091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2;p64">
              <a:extLst>
                <a:ext uri="{FF2B5EF4-FFF2-40B4-BE49-F238E27FC236}">
                  <a16:creationId xmlns:a16="http://schemas.microsoft.com/office/drawing/2014/main" id="{68198FDA-098A-B9BE-194F-6E0CE6FD0F02}"/>
                </a:ext>
              </a:extLst>
            </p:cNvPr>
            <p:cNvSpPr/>
            <p:nvPr/>
          </p:nvSpPr>
          <p:spPr>
            <a:xfrm>
              <a:off x="1945600" y="2603650"/>
              <a:ext cx="128600" cy="472250"/>
            </a:xfrm>
            <a:custGeom>
              <a:avLst/>
              <a:gdLst/>
              <a:ahLst/>
              <a:cxnLst/>
              <a:rect l="l" t="t" r="r" b="b"/>
              <a:pathLst>
                <a:path w="5144" h="18890" extrusionOk="0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3;p64">
              <a:extLst>
                <a:ext uri="{FF2B5EF4-FFF2-40B4-BE49-F238E27FC236}">
                  <a16:creationId xmlns:a16="http://schemas.microsoft.com/office/drawing/2014/main" id="{9057F1BE-9741-55DC-C9A3-6231C5F91BBD}"/>
                </a:ext>
              </a:extLst>
            </p:cNvPr>
            <p:cNvSpPr/>
            <p:nvPr/>
          </p:nvSpPr>
          <p:spPr>
            <a:xfrm>
              <a:off x="1879700" y="2663900"/>
              <a:ext cx="101275" cy="350100"/>
            </a:xfrm>
            <a:custGeom>
              <a:avLst/>
              <a:gdLst/>
              <a:ahLst/>
              <a:cxnLst/>
              <a:rect l="l" t="t" r="r" b="b"/>
              <a:pathLst>
                <a:path w="4051" h="14004" extrusionOk="0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54;p64">
              <a:extLst>
                <a:ext uri="{FF2B5EF4-FFF2-40B4-BE49-F238E27FC236}">
                  <a16:creationId xmlns:a16="http://schemas.microsoft.com/office/drawing/2014/main" id="{3C1CCEB2-15FA-99D4-2E5E-06BE40BCF0DD}"/>
                </a:ext>
              </a:extLst>
            </p:cNvPr>
            <p:cNvSpPr/>
            <p:nvPr/>
          </p:nvSpPr>
          <p:spPr>
            <a:xfrm>
              <a:off x="18138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5;p64">
              <a:extLst>
                <a:ext uri="{FF2B5EF4-FFF2-40B4-BE49-F238E27FC236}">
                  <a16:creationId xmlns:a16="http://schemas.microsoft.com/office/drawing/2014/main" id="{2E2622C4-EBF7-1DDB-85D3-33FF6191EA6E}"/>
                </a:ext>
              </a:extLst>
            </p:cNvPr>
            <p:cNvSpPr/>
            <p:nvPr/>
          </p:nvSpPr>
          <p:spPr>
            <a:xfrm>
              <a:off x="3763375" y="496075"/>
              <a:ext cx="476550" cy="127800"/>
            </a:xfrm>
            <a:custGeom>
              <a:avLst/>
              <a:gdLst/>
              <a:ahLst/>
              <a:cxnLst/>
              <a:rect l="l" t="t" r="r" b="b"/>
              <a:pathLst>
                <a:path w="19062" h="5112" extrusionOk="0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56;p64">
              <a:extLst>
                <a:ext uri="{FF2B5EF4-FFF2-40B4-BE49-F238E27FC236}">
                  <a16:creationId xmlns:a16="http://schemas.microsoft.com/office/drawing/2014/main" id="{2B6602CE-88AD-AA80-4C6A-2A79EA1EE3D4}"/>
                </a:ext>
              </a:extLst>
            </p:cNvPr>
            <p:cNvSpPr/>
            <p:nvPr/>
          </p:nvSpPr>
          <p:spPr>
            <a:xfrm>
              <a:off x="3824450" y="430175"/>
              <a:ext cx="356025" cy="100475"/>
            </a:xfrm>
            <a:custGeom>
              <a:avLst/>
              <a:gdLst/>
              <a:ahLst/>
              <a:cxnLst/>
              <a:rect l="l" t="t" r="r" b="b"/>
              <a:pathLst>
                <a:path w="14241" h="4019" extrusionOk="0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7;p64">
              <a:extLst>
                <a:ext uri="{FF2B5EF4-FFF2-40B4-BE49-F238E27FC236}">
                  <a16:creationId xmlns:a16="http://schemas.microsoft.com/office/drawing/2014/main" id="{A78AE286-6F37-D9FD-1611-152F56890FF7}"/>
                </a:ext>
              </a:extLst>
            </p:cNvPr>
            <p:cNvSpPr/>
            <p:nvPr/>
          </p:nvSpPr>
          <p:spPr>
            <a:xfrm>
              <a:off x="3884700" y="363475"/>
              <a:ext cx="234700" cy="81200"/>
            </a:xfrm>
            <a:custGeom>
              <a:avLst/>
              <a:gdLst/>
              <a:ahLst/>
              <a:cxnLst/>
              <a:rect l="l" t="t" r="r" b="b"/>
              <a:pathLst>
                <a:path w="9388" h="3248" extrusionOk="0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58;p64">
              <a:extLst>
                <a:ext uri="{FF2B5EF4-FFF2-40B4-BE49-F238E27FC236}">
                  <a16:creationId xmlns:a16="http://schemas.microsoft.com/office/drawing/2014/main" id="{2CBD2C0D-FC05-11AE-B3A7-AC4DA080EBC3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59;p64">
              <a:extLst>
                <a:ext uri="{FF2B5EF4-FFF2-40B4-BE49-F238E27FC236}">
                  <a16:creationId xmlns:a16="http://schemas.microsoft.com/office/drawing/2014/main" id="{5D807D9E-3569-6F90-FA93-C31806818C63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0;p64">
              <a:extLst>
                <a:ext uri="{FF2B5EF4-FFF2-40B4-BE49-F238E27FC236}">
                  <a16:creationId xmlns:a16="http://schemas.microsoft.com/office/drawing/2014/main" id="{1A8F4FB3-39EB-B1AE-73F6-91512CDBEB24}"/>
                </a:ext>
              </a:extLst>
            </p:cNvPr>
            <p:cNvSpPr/>
            <p:nvPr/>
          </p:nvSpPr>
          <p:spPr>
            <a:xfrm>
              <a:off x="2021950" y="3784450"/>
              <a:ext cx="3933700" cy="1195000"/>
            </a:xfrm>
            <a:custGeom>
              <a:avLst/>
              <a:gdLst/>
              <a:ahLst/>
              <a:cxnLst/>
              <a:rect l="l" t="t" r="r" b="b"/>
              <a:pathLst>
                <a:path w="157348" h="47800" extrusionOk="0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1;p64">
              <a:extLst>
                <a:ext uri="{FF2B5EF4-FFF2-40B4-BE49-F238E27FC236}">
                  <a16:creationId xmlns:a16="http://schemas.microsoft.com/office/drawing/2014/main" id="{CE0FF094-BBEA-9FE9-4BAC-18F8984618E8}"/>
                </a:ext>
              </a:extLst>
            </p:cNvPr>
            <p:cNvSpPr/>
            <p:nvPr/>
          </p:nvSpPr>
          <p:spPr>
            <a:xfrm>
              <a:off x="2014700" y="3778025"/>
              <a:ext cx="3948175" cy="1207850"/>
            </a:xfrm>
            <a:custGeom>
              <a:avLst/>
              <a:gdLst/>
              <a:ahLst/>
              <a:cxnLst/>
              <a:rect l="l" t="t" r="r" b="b"/>
              <a:pathLst>
                <a:path w="157927" h="48314" extrusionOk="0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2;p64">
              <a:extLst>
                <a:ext uri="{FF2B5EF4-FFF2-40B4-BE49-F238E27FC236}">
                  <a16:creationId xmlns:a16="http://schemas.microsoft.com/office/drawing/2014/main" id="{E9E49C3D-F887-3783-CA0D-380E591B1B0A}"/>
                </a:ext>
              </a:extLst>
            </p:cNvPr>
            <p:cNvSpPr/>
            <p:nvPr/>
          </p:nvSpPr>
          <p:spPr>
            <a:xfrm>
              <a:off x="2234900" y="3729000"/>
              <a:ext cx="3507775" cy="1013375"/>
            </a:xfrm>
            <a:custGeom>
              <a:avLst/>
              <a:gdLst/>
              <a:ahLst/>
              <a:cxnLst/>
              <a:rect l="l" t="t" r="r" b="b"/>
              <a:pathLst>
                <a:path w="140311" h="40535" extrusionOk="0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3;p64">
              <a:extLst>
                <a:ext uri="{FF2B5EF4-FFF2-40B4-BE49-F238E27FC236}">
                  <a16:creationId xmlns:a16="http://schemas.microsoft.com/office/drawing/2014/main" id="{291A60BF-C289-2C02-4D3B-086788948806}"/>
                </a:ext>
              </a:extLst>
            </p:cNvPr>
            <p:cNvSpPr/>
            <p:nvPr/>
          </p:nvSpPr>
          <p:spPr>
            <a:xfrm>
              <a:off x="2228475" y="3722575"/>
              <a:ext cx="3520625" cy="1027050"/>
            </a:xfrm>
            <a:custGeom>
              <a:avLst/>
              <a:gdLst/>
              <a:ahLst/>
              <a:cxnLst/>
              <a:rect l="l" t="t" r="r" b="b"/>
              <a:pathLst>
                <a:path w="140825" h="41082" extrusionOk="0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64;p64">
              <a:extLst>
                <a:ext uri="{FF2B5EF4-FFF2-40B4-BE49-F238E27FC236}">
                  <a16:creationId xmlns:a16="http://schemas.microsoft.com/office/drawing/2014/main" id="{1B34A30F-018F-D93B-CAB7-70A2E8812842}"/>
                </a:ext>
              </a:extLst>
            </p:cNvPr>
            <p:cNvSpPr/>
            <p:nvPr/>
          </p:nvSpPr>
          <p:spPr>
            <a:xfrm>
              <a:off x="2389200" y="3774000"/>
              <a:ext cx="3199200" cy="890425"/>
            </a:xfrm>
            <a:custGeom>
              <a:avLst/>
              <a:gdLst/>
              <a:ahLst/>
              <a:cxnLst/>
              <a:rect l="l" t="t" r="r" b="b"/>
              <a:pathLst>
                <a:path w="127968" h="35617" extrusionOk="0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65;p64">
              <a:extLst>
                <a:ext uri="{FF2B5EF4-FFF2-40B4-BE49-F238E27FC236}">
                  <a16:creationId xmlns:a16="http://schemas.microsoft.com/office/drawing/2014/main" id="{E1DF13CD-F451-93DC-FC4C-C25242EDD98B}"/>
                </a:ext>
              </a:extLst>
            </p:cNvPr>
            <p:cNvSpPr/>
            <p:nvPr/>
          </p:nvSpPr>
          <p:spPr>
            <a:xfrm>
              <a:off x="2381950" y="3766775"/>
              <a:ext cx="3213675" cy="904900"/>
            </a:xfrm>
            <a:custGeom>
              <a:avLst/>
              <a:gdLst/>
              <a:ahLst/>
              <a:cxnLst/>
              <a:rect l="l" t="t" r="r" b="b"/>
              <a:pathLst>
                <a:path w="128547" h="36196" extrusionOk="0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66;p64">
              <a:extLst>
                <a:ext uri="{FF2B5EF4-FFF2-40B4-BE49-F238E27FC236}">
                  <a16:creationId xmlns:a16="http://schemas.microsoft.com/office/drawing/2014/main" id="{D3E7668F-9AE2-4579-71B9-354C55D47D8B}"/>
                </a:ext>
              </a:extLst>
            </p:cNvPr>
            <p:cNvSpPr/>
            <p:nvPr/>
          </p:nvSpPr>
          <p:spPr>
            <a:xfrm>
              <a:off x="2410075" y="3918650"/>
              <a:ext cx="3157425" cy="745775"/>
            </a:xfrm>
            <a:custGeom>
              <a:avLst/>
              <a:gdLst/>
              <a:ahLst/>
              <a:cxnLst/>
              <a:rect l="l" t="t" r="r" b="b"/>
              <a:pathLst>
                <a:path w="126297" h="29831" extrusionOk="0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67;p64">
              <a:extLst>
                <a:ext uri="{FF2B5EF4-FFF2-40B4-BE49-F238E27FC236}">
                  <a16:creationId xmlns:a16="http://schemas.microsoft.com/office/drawing/2014/main" id="{7B1498E4-DAB0-7033-9D43-E9AFF659053E}"/>
                </a:ext>
              </a:extLst>
            </p:cNvPr>
            <p:cNvSpPr/>
            <p:nvPr/>
          </p:nvSpPr>
          <p:spPr>
            <a:xfrm>
              <a:off x="2402050" y="3911425"/>
              <a:ext cx="3173475" cy="760250"/>
            </a:xfrm>
            <a:custGeom>
              <a:avLst/>
              <a:gdLst/>
              <a:ahLst/>
              <a:cxnLst/>
              <a:rect l="l" t="t" r="r" b="b"/>
              <a:pathLst>
                <a:path w="126939" h="30410" extrusionOk="0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68;p64">
              <a:extLst>
                <a:ext uri="{FF2B5EF4-FFF2-40B4-BE49-F238E27FC236}">
                  <a16:creationId xmlns:a16="http://schemas.microsoft.com/office/drawing/2014/main" id="{6FC6B342-8401-090D-1F20-4E0D126354BB}"/>
                </a:ext>
              </a:extLst>
            </p:cNvPr>
            <p:cNvSpPr/>
            <p:nvPr/>
          </p:nvSpPr>
          <p:spPr>
            <a:xfrm>
              <a:off x="2373925" y="45519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69;p64">
              <a:extLst>
                <a:ext uri="{FF2B5EF4-FFF2-40B4-BE49-F238E27FC236}">
                  <a16:creationId xmlns:a16="http://schemas.microsoft.com/office/drawing/2014/main" id="{10EDAAFE-1682-4660-65CF-C4D57101F650}"/>
                </a:ext>
              </a:extLst>
            </p:cNvPr>
            <p:cNvSpPr/>
            <p:nvPr/>
          </p:nvSpPr>
          <p:spPr>
            <a:xfrm>
              <a:off x="2367500" y="4545475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0;p64">
              <a:extLst>
                <a:ext uri="{FF2B5EF4-FFF2-40B4-BE49-F238E27FC236}">
                  <a16:creationId xmlns:a16="http://schemas.microsoft.com/office/drawing/2014/main" id="{260D753F-E2B8-8B7D-91B8-511582F010AB}"/>
                </a:ext>
              </a:extLst>
            </p:cNvPr>
            <p:cNvSpPr/>
            <p:nvPr/>
          </p:nvSpPr>
          <p:spPr>
            <a:xfrm>
              <a:off x="3153425" y="4759225"/>
              <a:ext cx="108525" cy="94875"/>
            </a:xfrm>
            <a:custGeom>
              <a:avLst/>
              <a:gdLst/>
              <a:ahLst/>
              <a:cxnLst/>
              <a:rect l="l" t="t" r="r" b="b"/>
              <a:pathLst>
                <a:path w="4341" h="3795" extrusionOk="0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1;p64">
              <a:extLst>
                <a:ext uri="{FF2B5EF4-FFF2-40B4-BE49-F238E27FC236}">
                  <a16:creationId xmlns:a16="http://schemas.microsoft.com/office/drawing/2014/main" id="{CA4AE127-EB13-D977-32BC-C775F34675F3}"/>
                </a:ext>
              </a:extLst>
            </p:cNvPr>
            <p:cNvSpPr/>
            <p:nvPr/>
          </p:nvSpPr>
          <p:spPr>
            <a:xfrm>
              <a:off x="3147000" y="4752000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2;p64">
              <a:extLst>
                <a:ext uri="{FF2B5EF4-FFF2-40B4-BE49-F238E27FC236}">
                  <a16:creationId xmlns:a16="http://schemas.microsoft.com/office/drawing/2014/main" id="{DB47A5C5-02B4-4D48-340E-AB419C34359E}"/>
                </a:ext>
              </a:extLst>
            </p:cNvPr>
            <p:cNvSpPr/>
            <p:nvPr/>
          </p:nvSpPr>
          <p:spPr>
            <a:xfrm>
              <a:off x="4080800" y="47930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73;p64">
              <a:extLst>
                <a:ext uri="{FF2B5EF4-FFF2-40B4-BE49-F238E27FC236}">
                  <a16:creationId xmlns:a16="http://schemas.microsoft.com/office/drawing/2014/main" id="{72F6CCC4-841E-4E66-4903-4584D4617338}"/>
                </a:ext>
              </a:extLst>
            </p:cNvPr>
            <p:cNvSpPr/>
            <p:nvPr/>
          </p:nvSpPr>
          <p:spPr>
            <a:xfrm>
              <a:off x="4074375" y="4786550"/>
              <a:ext cx="121350" cy="107725"/>
            </a:xfrm>
            <a:custGeom>
              <a:avLst/>
              <a:gdLst/>
              <a:ahLst/>
              <a:cxnLst/>
              <a:rect l="l" t="t" r="r" b="b"/>
              <a:pathLst>
                <a:path w="4854" h="4309" extrusionOk="0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74;p64">
              <a:extLst>
                <a:ext uri="{FF2B5EF4-FFF2-40B4-BE49-F238E27FC236}">
                  <a16:creationId xmlns:a16="http://schemas.microsoft.com/office/drawing/2014/main" id="{FAF6F2D1-BB2D-6A3D-80B7-475C6C7DFDFB}"/>
                </a:ext>
              </a:extLst>
            </p:cNvPr>
            <p:cNvSpPr/>
            <p:nvPr/>
          </p:nvSpPr>
          <p:spPr>
            <a:xfrm>
              <a:off x="5001725" y="4711825"/>
              <a:ext cx="107700" cy="94850"/>
            </a:xfrm>
            <a:custGeom>
              <a:avLst/>
              <a:gdLst/>
              <a:ahLst/>
              <a:cxnLst/>
              <a:rect l="l" t="t" r="r" b="b"/>
              <a:pathLst>
                <a:path w="4308" h="3794" extrusionOk="0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75;p64">
              <a:extLst>
                <a:ext uri="{FF2B5EF4-FFF2-40B4-BE49-F238E27FC236}">
                  <a16:creationId xmlns:a16="http://schemas.microsoft.com/office/drawing/2014/main" id="{E4F7FE69-FCA4-EA69-376F-690505A64C7C}"/>
                </a:ext>
              </a:extLst>
            </p:cNvPr>
            <p:cNvSpPr/>
            <p:nvPr/>
          </p:nvSpPr>
          <p:spPr>
            <a:xfrm>
              <a:off x="4994500" y="4705400"/>
              <a:ext cx="122175" cy="107700"/>
            </a:xfrm>
            <a:custGeom>
              <a:avLst/>
              <a:gdLst/>
              <a:ahLst/>
              <a:cxnLst/>
              <a:rect l="l" t="t" r="r" b="b"/>
              <a:pathLst>
                <a:path w="4887" h="4308" extrusionOk="0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76;p64">
              <a:extLst>
                <a:ext uri="{FF2B5EF4-FFF2-40B4-BE49-F238E27FC236}">
                  <a16:creationId xmlns:a16="http://schemas.microsoft.com/office/drawing/2014/main" id="{25775C15-55A0-D7A2-9E7C-9071EB5B67BB}"/>
                </a:ext>
              </a:extLst>
            </p:cNvPr>
            <p:cNvSpPr/>
            <p:nvPr/>
          </p:nvSpPr>
          <p:spPr>
            <a:xfrm>
              <a:off x="5597200" y="4494850"/>
              <a:ext cx="108525" cy="94850"/>
            </a:xfrm>
            <a:custGeom>
              <a:avLst/>
              <a:gdLst/>
              <a:ahLst/>
              <a:cxnLst/>
              <a:rect l="l" t="t" r="r" b="b"/>
              <a:pathLst>
                <a:path w="4341" h="3794" extrusionOk="0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77;p64">
              <a:extLst>
                <a:ext uri="{FF2B5EF4-FFF2-40B4-BE49-F238E27FC236}">
                  <a16:creationId xmlns:a16="http://schemas.microsoft.com/office/drawing/2014/main" id="{AF3B6FA2-3594-3101-70B8-D960ACCD3C6E}"/>
                </a:ext>
              </a:extLst>
            </p:cNvPr>
            <p:cNvSpPr/>
            <p:nvPr/>
          </p:nvSpPr>
          <p:spPr>
            <a:xfrm>
              <a:off x="5589975" y="4488425"/>
              <a:ext cx="122175" cy="108500"/>
            </a:xfrm>
            <a:custGeom>
              <a:avLst/>
              <a:gdLst/>
              <a:ahLst/>
              <a:cxnLst/>
              <a:rect l="l" t="t" r="r" b="b"/>
              <a:pathLst>
                <a:path w="4887" h="4340" extrusionOk="0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78;p64">
              <a:extLst>
                <a:ext uri="{FF2B5EF4-FFF2-40B4-BE49-F238E27FC236}">
                  <a16:creationId xmlns:a16="http://schemas.microsoft.com/office/drawing/2014/main" id="{F261B023-B077-CF1C-3249-8349D07F2817}"/>
                </a:ext>
              </a:extLst>
            </p:cNvPr>
            <p:cNvSpPr/>
            <p:nvPr/>
          </p:nvSpPr>
          <p:spPr>
            <a:xfrm>
              <a:off x="5777200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79;p64">
              <a:extLst>
                <a:ext uri="{FF2B5EF4-FFF2-40B4-BE49-F238E27FC236}">
                  <a16:creationId xmlns:a16="http://schemas.microsoft.com/office/drawing/2014/main" id="{4EB7D656-EA2D-83F2-4855-BCAF3B427B5C}"/>
                </a:ext>
              </a:extLst>
            </p:cNvPr>
            <p:cNvSpPr/>
            <p:nvPr/>
          </p:nvSpPr>
          <p:spPr>
            <a:xfrm>
              <a:off x="5777200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0;p64">
              <a:extLst>
                <a:ext uri="{FF2B5EF4-FFF2-40B4-BE49-F238E27FC236}">
                  <a16:creationId xmlns:a16="http://schemas.microsoft.com/office/drawing/2014/main" id="{ADC5A992-F44D-818E-6333-059A099D6E62}"/>
                </a:ext>
              </a:extLst>
            </p:cNvPr>
            <p:cNvSpPr/>
            <p:nvPr/>
          </p:nvSpPr>
          <p:spPr>
            <a:xfrm>
              <a:off x="2074975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1;p64">
              <a:extLst>
                <a:ext uri="{FF2B5EF4-FFF2-40B4-BE49-F238E27FC236}">
                  <a16:creationId xmlns:a16="http://schemas.microsoft.com/office/drawing/2014/main" id="{3E9F875F-FDA9-9B7C-0661-492507CA883A}"/>
                </a:ext>
              </a:extLst>
            </p:cNvPr>
            <p:cNvSpPr/>
            <p:nvPr/>
          </p:nvSpPr>
          <p:spPr>
            <a:xfrm>
              <a:off x="2074975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2;p64">
              <a:extLst>
                <a:ext uri="{FF2B5EF4-FFF2-40B4-BE49-F238E27FC236}">
                  <a16:creationId xmlns:a16="http://schemas.microsoft.com/office/drawing/2014/main" id="{53F8A886-F718-4E9E-5DAB-435B6A1EB505}"/>
                </a:ext>
              </a:extLst>
            </p:cNvPr>
            <p:cNvSpPr/>
            <p:nvPr/>
          </p:nvSpPr>
          <p:spPr>
            <a:xfrm>
              <a:off x="2379550" y="3664725"/>
              <a:ext cx="13675" cy="457275"/>
            </a:xfrm>
            <a:custGeom>
              <a:avLst/>
              <a:gdLst/>
              <a:ahLst/>
              <a:cxnLst/>
              <a:rect l="l" t="t" r="r" b="b"/>
              <a:pathLst>
                <a:path w="547" h="18291" extrusionOk="0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83;p64">
              <a:extLst>
                <a:ext uri="{FF2B5EF4-FFF2-40B4-BE49-F238E27FC236}">
                  <a16:creationId xmlns:a16="http://schemas.microsoft.com/office/drawing/2014/main" id="{A4D0FA0A-E6B5-C9E4-8787-4D208ACEC3CC}"/>
                </a:ext>
              </a:extLst>
            </p:cNvPr>
            <p:cNvSpPr/>
            <p:nvPr/>
          </p:nvSpPr>
          <p:spPr>
            <a:xfrm>
              <a:off x="2675275" y="4226450"/>
              <a:ext cx="12875" cy="229050"/>
            </a:xfrm>
            <a:custGeom>
              <a:avLst/>
              <a:gdLst/>
              <a:ahLst/>
              <a:cxnLst/>
              <a:rect l="l" t="t" r="r" b="b"/>
              <a:pathLst>
                <a:path w="515" h="9162" extrusionOk="0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3684;p64">
              <a:extLst>
                <a:ext uri="{FF2B5EF4-FFF2-40B4-BE49-F238E27FC236}">
                  <a16:creationId xmlns:a16="http://schemas.microsoft.com/office/drawing/2014/main" id="{71A75A2D-1167-7A39-6366-5CA409C72DE4}"/>
                </a:ext>
              </a:extLst>
            </p:cNvPr>
            <p:cNvSpPr/>
            <p:nvPr/>
          </p:nvSpPr>
          <p:spPr>
            <a:xfrm>
              <a:off x="2675275" y="3712925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3685;p64">
              <a:extLst>
                <a:ext uri="{FF2B5EF4-FFF2-40B4-BE49-F238E27FC236}">
                  <a16:creationId xmlns:a16="http://schemas.microsoft.com/office/drawing/2014/main" id="{D0D80C81-D730-0C24-386E-1D8925A3A768}"/>
                </a:ext>
              </a:extLst>
            </p:cNvPr>
            <p:cNvSpPr/>
            <p:nvPr/>
          </p:nvSpPr>
          <p:spPr>
            <a:xfrm>
              <a:off x="5312725" y="4017500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3686;p64">
              <a:extLst>
                <a:ext uri="{FF2B5EF4-FFF2-40B4-BE49-F238E27FC236}">
                  <a16:creationId xmlns:a16="http://schemas.microsoft.com/office/drawing/2014/main" id="{BC05D1BD-B337-652A-6940-419A18585A75}"/>
                </a:ext>
              </a:extLst>
            </p:cNvPr>
            <p:cNvSpPr/>
            <p:nvPr/>
          </p:nvSpPr>
          <p:spPr>
            <a:xfrm>
              <a:off x="5034675" y="3549000"/>
              <a:ext cx="13675" cy="1004525"/>
            </a:xfrm>
            <a:custGeom>
              <a:avLst/>
              <a:gdLst/>
              <a:ahLst/>
              <a:cxnLst/>
              <a:rect l="l" t="t" r="r" b="b"/>
              <a:pathLst>
                <a:path w="547" h="40181" extrusionOk="0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3687;p64">
              <a:extLst>
                <a:ext uri="{FF2B5EF4-FFF2-40B4-BE49-F238E27FC236}">
                  <a16:creationId xmlns:a16="http://schemas.microsoft.com/office/drawing/2014/main" id="{CDF79DCD-6CA5-C6FF-72AC-6C088C5C9185}"/>
                </a:ext>
              </a:extLst>
            </p:cNvPr>
            <p:cNvSpPr/>
            <p:nvPr/>
          </p:nvSpPr>
          <p:spPr>
            <a:xfrm>
              <a:off x="3883900" y="4445825"/>
              <a:ext cx="13700" cy="209775"/>
            </a:xfrm>
            <a:custGeom>
              <a:avLst/>
              <a:gdLst/>
              <a:ahLst/>
              <a:cxnLst/>
              <a:rect l="l" t="t" r="r" b="b"/>
              <a:pathLst>
                <a:path w="548" h="8391" extrusionOk="0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3688;p64">
              <a:extLst>
                <a:ext uri="{FF2B5EF4-FFF2-40B4-BE49-F238E27FC236}">
                  <a16:creationId xmlns:a16="http://schemas.microsoft.com/office/drawing/2014/main" id="{F46A5794-F3A4-F4CA-3351-886E8D601603}"/>
                </a:ext>
              </a:extLst>
            </p:cNvPr>
            <p:cNvSpPr/>
            <p:nvPr/>
          </p:nvSpPr>
          <p:spPr>
            <a:xfrm>
              <a:off x="3005550" y="4067325"/>
              <a:ext cx="13700" cy="511925"/>
            </a:xfrm>
            <a:custGeom>
              <a:avLst/>
              <a:gdLst/>
              <a:ahLst/>
              <a:cxnLst/>
              <a:rect l="l" t="t" r="r" b="b"/>
              <a:pathLst>
                <a:path w="548" h="20477" extrusionOk="0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3689;p64">
              <a:extLst>
                <a:ext uri="{FF2B5EF4-FFF2-40B4-BE49-F238E27FC236}">
                  <a16:creationId xmlns:a16="http://schemas.microsoft.com/office/drawing/2014/main" id="{C5DE7133-F881-0A3C-D052-B42DB1B230F6}"/>
                </a:ext>
              </a:extLst>
            </p:cNvPr>
            <p:cNvSpPr/>
            <p:nvPr/>
          </p:nvSpPr>
          <p:spPr>
            <a:xfrm>
              <a:off x="4566975" y="4538250"/>
              <a:ext cx="13675" cy="103675"/>
            </a:xfrm>
            <a:custGeom>
              <a:avLst/>
              <a:gdLst/>
              <a:ahLst/>
              <a:cxnLst/>
              <a:rect l="l" t="t" r="r" b="b"/>
              <a:pathLst>
                <a:path w="547" h="4147" extrusionOk="0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3690;p64">
              <a:extLst>
                <a:ext uri="{FF2B5EF4-FFF2-40B4-BE49-F238E27FC236}">
                  <a16:creationId xmlns:a16="http://schemas.microsoft.com/office/drawing/2014/main" id="{13D32FF3-8883-626E-3903-B3D8B6EE9FAA}"/>
                </a:ext>
              </a:extLst>
            </p:cNvPr>
            <p:cNvSpPr/>
            <p:nvPr/>
          </p:nvSpPr>
          <p:spPr>
            <a:xfrm>
              <a:off x="4566975" y="4294750"/>
              <a:ext cx="13675" cy="211375"/>
            </a:xfrm>
            <a:custGeom>
              <a:avLst/>
              <a:gdLst/>
              <a:ahLst/>
              <a:cxnLst/>
              <a:rect l="l" t="t" r="r" b="b"/>
              <a:pathLst>
                <a:path w="547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3691;p64">
              <a:extLst>
                <a:ext uri="{FF2B5EF4-FFF2-40B4-BE49-F238E27FC236}">
                  <a16:creationId xmlns:a16="http://schemas.microsoft.com/office/drawing/2014/main" id="{8270BDE0-8FE1-ED0A-6C1A-BAEE4200AEC1}"/>
                </a:ext>
              </a:extLst>
            </p:cNvPr>
            <p:cNvSpPr/>
            <p:nvPr/>
          </p:nvSpPr>
          <p:spPr>
            <a:xfrm>
              <a:off x="3883900" y="4236075"/>
              <a:ext cx="13700" cy="114150"/>
            </a:xfrm>
            <a:custGeom>
              <a:avLst/>
              <a:gdLst/>
              <a:ahLst/>
              <a:cxnLst/>
              <a:rect l="l" t="t" r="r" b="b"/>
              <a:pathLst>
                <a:path w="548" h="4566" extrusionOk="0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3692;p64">
              <a:extLst>
                <a:ext uri="{FF2B5EF4-FFF2-40B4-BE49-F238E27FC236}">
                  <a16:creationId xmlns:a16="http://schemas.microsoft.com/office/drawing/2014/main" id="{38F9A5DF-9514-F7D0-6148-A2BE7BC60F6F}"/>
                </a:ext>
              </a:extLst>
            </p:cNvPr>
            <p:cNvSpPr/>
            <p:nvPr/>
          </p:nvSpPr>
          <p:spPr>
            <a:xfrm>
              <a:off x="5312725" y="3703300"/>
              <a:ext cx="12875" cy="208950"/>
            </a:xfrm>
            <a:custGeom>
              <a:avLst/>
              <a:gdLst/>
              <a:ahLst/>
              <a:cxnLst/>
              <a:rect l="l" t="t" r="r" b="b"/>
              <a:pathLst>
                <a:path w="515" h="8358" extrusionOk="0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3693;p64">
              <a:extLst>
                <a:ext uri="{FF2B5EF4-FFF2-40B4-BE49-F238E27FC236}">
                  <a16:creationId xmlns:a16="http://schemas.microsoft.com/office/drawing/2014/main" id="{8F19DEBD-06F9-13DB-4D05-C9F824FF6ED5}"/>
                </a:ext>
              </a:extLst>
            </p:cNvPr>
            <p:cNvSpPr/>
            <p:nvPr/>
          </p:nvSpPr>
          <p:spPr>
            <a:xfrm>
              <a:off x="5578725" y="3255675"/>
              <a:ext cx="13675" cy="1019000"/>
            </a:xfrm>
            <a:custGeom>
              <a:avLst/>
              <a:gdLst/>
              <a:ahLst/>
              <a:cxnLst/>
              <a:rect l="l" t="t" r="r" b="b"/>
              <a:pathLst>
                <a:path w="547" h="40760" extrusionOk="0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3694;p64">
              <a:extLst>
                <a:ext uri="{FF2B5EF4-FFF2-40B4-BE49-F238E27FC236}">
                  <a16:creationId xmlns:a16="http://schemas.microsoft.com/office/drawing/2014/main" id="{826EB0CE-8F06-BEFA-D4AC-3E39EF7F28F3}"/>
                </a:ext>
              </a:extLst>
            </p:cNvPr>
            <p:cNvSpPr/>
            <p:nvPr/>
          </p:nvSpPr>
          <p:spPr>
            <a:xfrm>
              <a:off x="2379550" y="3351300"/>
              <a:ext cx="13675" cy="246750"/>
            </a:xfrm>
            <a:custGeom>
              <a:avLst/>
              <a:gdLst/>
              <a:ahLst/>
              <a:cxnLst/>
              <a:rect l="l" t="t" r="r" b="b"/>
              <a:pathLst>
                <a:path w="547" h="9870" extrusionOk="0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3695;p64">
              <a:extLst>
                <a:ext uri="{FF2B5EF4-FFF2-40B4-BE49-F238E27FC236}">
                  <a16:creationId xmlns:a16="http://schemas.microsoft.com/office/drawing/2014/main" id="{D9805CD3-D3C7-D481-4E5B-63A5F4A2B792}"/>
                </a:ext>
              </a:extLst>
            </p:cNvPr>
            <p:cNvSpPr/>
            <p:nvPr/>
          </p:nvSpPr>
          <p:spPr>
            <a:xfrm>
              <a:off x="4804850" y="284745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3696;p64">
              <a:extLst>
                <a:ext uri="{FF2B5EF4-FFF2-40B4-BE49-F238E27FC236}">
                  <a16:creationId xmlns:a16="http://schemas.microsoft.com/office/drawing/2014/main" id="{CC39178E-E5C1-9312-4FDB-266089F1C4E7}"/>
                </a:ext>
              </a:extLst>
            </p:cNvPr>
            <p:cNvSpPr/>
            <p:nvPr/>
          </p:nvSpPr>
          <p:spPr>
            <a:xfrm>
              <a:off x="4797600" y="28402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3697;p64">
              <a:extLst>
                <a:ext uri="{FF2B5EF4-FFF2-40B4-BE49-F238E27FC236}">
                  <a16:creationId xmlns:a16="http://schemas.microsoft.com/office/drawing/2014/main" id="{9B409518-0798-A340-9637-967258BBD930}"/>
                </a:ext>
              </a:extLst>
            </p:cNvPr>
            <p:cNvSpPr/>
            <p:nvPr/>
          </p:nvSpPr>
          <p:spPr>
            <a:xfrm>
              <a:off x="3151025" y="1597825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3698;p64">
              <a:extLst>
                <a:ext uri="{FF2B5EF4-FFF2-40B4-BE49-F238E27FC236}">
                  <a16:creationId xmlns:a16="http://schemas.microsoft.com/office/drawing/2014/main" id="{7FF26EDF-2858-BF7A-6851-A69682E085E5}"/>
                </a:ext>
              </a:extLst>
            </p:cNvPr>
            <p:cNvSpPr/>
            <p:nvPr/>
          </p:nvSpPr>
          <p:spPr>
            <a:xfrm>
              <a:off x="3143775" y="15914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3699;p64">
              <a:extLst>
                <a:ext uri="{FF2B5EF4-FFF2-40B4-BE49-F238E27FC236}">
                  <a16:creationId xmlns:a16="http://schemas.microsoft.com/office/drawing/2014/main" id="{8AD4ED0C-C179-B057-6DBE-49F51F2E68A6}"/>
                </a:ext>
              </a:extLst>
            </p:cNvPr>
            <p:cNvSpPr/>
            <p:nvPr/>
          </p:nvSpPr>
          <p:spPr>
            <a:xfrm>
              <a:off x="480485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3700;p64">
              <a:extLst>
                <a:ext uri="{FF2B5EF4-FFF2-40B4-BE49-F238E27FC236}">
                  <a16:creationId xmlns:a16="http://schemas.microsoft.com/office/drawing/2014/main" id="{A42EB3B1-8175-8FEE-50A6-467CD14410D9}"/>
                </a:ext>
              </a:extLst>
            </p:cNvPr>
            <p:cNvSpPr/>
            <p:nvPr/>
          </p:nvSpPr>
          <p:spPr>
            <a:xfrm>
              <a:off x="4797600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3701;p64">
              <a:extLst>
                <a:ext uri="{FF2B5EF4-FFF2-40B4-BE49-F238E27FC236}">
                  <a16:creationId xmlns:a16="http://schemas.microsoft.com/office/drawing/2014/main" id="{89123806-F7BA-CBD4-126A-C70B8FD82AF0}"/>
                </a:ext>
              </a:extLst>
            </p:cNvPr>
            <p:cNvSpPr/>
            <p:nvPr/>
          </p:nvSpPr>
          <p:spPr>
            <a:xfrm>
              <a:off x="310280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3702;p64">
              <a:extLst>
                <a:ext uri="{FF2B5EF4-FFF2-40B4-BE49-F238E27FC236}">
                  <a16:creationId xmlns:a16="http://schemas.microsoft.com/office/drawing/2014/main" id="{2795238D-5392-24A0-2FFB-F9C4F22A7EA1}"/>
                </a:ext>
              </a:extLst>
            </p:cNvPr>
            <p:cNvSpPr/>
            <p:nvPr/>
          </p:nvSpPr>
          <p:spPr>
            <a:xfrm>
              <a:off x="3095575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3703;p64">
              <a:extLst>
                <a:ext uri="{FF2B5EF4-FFF2-40B4-BE49-F238E27FC236}">
                  <a16:creationId xmlns:a16="http://schemas.microsoft.com/office/drawing/2014/main" id="{5765BDAB-3398-85AB-47E2-52C06F4B1839}"/>
                </a:ext>
              </a:extLst>
            </p:cNvPr>
            <p:cNvSpPr/>
            <p:nvPr/>
          </p:nvSpPr>
          <p:spPr>
            <a:xfrm>
              <a:off x="3093150" y="1874275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3704;p64">
              <a:extLst>
                <a:ext uri="{FF2B5EF4-FFF2-40B4-BE49-F238E27FC236}">
                  <a16:creationId xmlns:a16="http://schemas.microsoft.com/office/drawing/2014/main" id="{86E6F7C6-7028-8A6C-A71F-2102ABFCA57C}"/>
                </a:ext>
              </a:extLst>
            </p:cNvPr>
            <p:cNvSpPr/>
            <p:nvPr/>
          </p:nvSpPr>
          <p:spPr>
            <a:xfrm>
              <a:off x="308672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3705;p64">
              <a:extLst>
                <a:ext uri="{FF2B5EF4-FFF2-40B4-BE49-F238E27FC236}">
                  <a16:creationId xmlns:a16="http://schemas.microsoft.com/office/drawing/2014/main" id="{737B80E1-DC93-4E94-125C-D74DEA3968D7}"/>
                </a:ext>
              </a:extLst>
            </p:cNvPr>
            <p:cNvSpPr/>
            <p:nvPr/>
          </p:nvSpPr>
          <p:spPr>
            <a:xfrm>
              <a:off x="3093150" y="334970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3706;p64">
              <a:extLst>
                <a:ext uri="{FF2B5EF4-FFF2-40B4-BE49-F238E27FC236}">
                  <a16:creationId xmlns:a16="http://schemas.microsoft.com/office/drawing/2014/main" id="{1CB8A4AB-CEB5-09CF-CCB8-890640A11EC8}"/>
                </a:ext>
              </a:extLst>
            </p:cNvPr>
            <p:cNvSpPr/>
            <p:nvPr/>
          </p:nvSpPr>
          <p:spPr>
            <a:xfrm>
              <a:off x="308672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3707;p64">
              <a:extLst>
                <a:ext uri="{FF2B5EF4-FFF2-40B4-BE49-F238E27FC236}">
                  <a16:creationId xmlns:a16="http://schemas.microsoft.com/office/drawing/2014/main" id="{54618EDC-1150-0100-860D-4A36BADA5205}"/>
                </a:ext>
              </a:extLst>
            </p:cNvPr>
            <p:cNvSpPr/>
            <p:nvPr/>
          </p:nvSpPr>
          <p:spPr>
            <a:xfrm>
              <a:off x="3093150" y="284665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3708;p64">
              <a:extLst>
                <a:ext uri="{FF2B5EF4-FFF2-40B4-BE49-F238E27FC236}">
                  <a16:creationId xmlns:a16="http://schemas.microsoft.com/office/drawing/2014/main" id="{7DFDBD12-AB0C-7C8E-5B63-F966B195843E}"/>
                </a:ext>
              </a:extLst>
            </p:cNvPr>
            <p:cNvSpPr/>
            <p:nvPr/>
          </p:nvSpPr>
          <p:spPr>
            <a:xfrm>
              <a:off x="3086725" y="28394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3709;p64">
              <a:extLst>
                <a:ext uri="{FF2B5EF4-FFF2-40B4-BE49-F238E27FC236}">
                  <a16:creationId xmlns:a16="http://schemas.microsoft.com/office/drawing/2014/main" id="{91E9651A-7910-6F1E-93E7-9490AB0E82E0}"/>
                </a:ext>
              </a:extLst>
            </p:cNvPr>
            <p:cNvSpPr/>
            <p:nvPr/>
          </p:nvSpPr>
          <p:spPr>
            <a:xfrm>
              <a:off x="4820925" y="1874275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3710;p64">
              <a:extLst>
                <a:ext uri="{FF2B5EF4-FFF2-40B4-BE49-F238E27FC236}">
                  <a16:creationId xmlns:a16="http://schemas.microsoft.com/office/drawing/2014/main" id="{4536AADA-311A-EA90-40DC-693C7D17FF98}"/>
                </a:ext>
              </a:extLst>
            </p:cNvPr>
            <p:cNvSpPr/>
            <p:nvPr/>
          </p:nvSpPr>
          <p:spPr>
            <a:xfrm>
              <a:off x="481367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3711;p64">
              <a:extLst>
                <a:ext uri="{FF2B5EF4-FFF2-40B4-BE49-F238E27FC236}">
                  <a16:creationId xmlns:a16="http://schemas.microsoft.com/office/drawing/2014/main" id="{FA085DC8-FF4B-56F5-E14B-1E86B669D0D3}"/>
                </a:ext>
              </a:extLst>
            </p:cNvPr>
            <p:cNvSpPr/>
            <p:nvPr/>
          </p:nvSpPr>
          <p:spPr>
            <a:xfrm>
              <a:off x="4820925" y="33497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3712;p64">
              <a:extLst>
                <a:ext uri="{FF2B5EF4-FFF2-40B4-BE49-F238E27FC236}">
                  <a16:creationId xmlns:a16="http://schemas.microsoft.com/office/drawing/2014/main" id="{1B647D36-C645-5A32-143F-FBDDC5C9F36E}"/>
                </a:ext>
              </a:extLst>
            </p:cNvPr>
            <p:cNvSpPr/>
            <p:nvPr/>
          </p:nvSpPr>
          <p:spPr>
            <a:xfrm>
              <a:off x="481367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3713;p64">
              <a:extLst>
                <a:ext uri="{FF2B5EF4-FFF2-40B4-BE49-F238E27FC236}">
                  <a16:creationId xmlns:a16="http://schemas.microsoft.com/office/drawing/2014/main" id="{1548DDAE-7FF3-32BE-D294-05DA1147027A}"/>
                </a:ext>
              </a:extLst>
            </p:cNvPr>
            <p:cNvSpPr/>
            <p:nvPr/>
          </p:nvSpPr>
          <p:spPr>
            <a:xfrm>
              <a:off x="3093150" y="2358850"/>
              <a:ext cx="63525" cy="168775"/>
            </a:xfrm>
            <a:custGeom>
              <a:avLst/>
              <a:gdLst/>
              <a:ahLst/>
              <a:cxnLst/>
              <a:rect l="l" t="t" r="r" b="b"/>
              <a:pathLst>
                <a:path w="2541" h="6751" extrusionOk="0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3714;p64">
              <a:extLst>
                <a:ext uri="{FF2B5EF4-FFF2-40B4-BE49-F238E27FC236}">
                  <a16:creationId xmlns:a16="http://schemas.microsoft.com/office/drawing/2014/main" id="{85491F62-1064-BE5A-D03B-8D6145B860C0}"/>
                </a:ext>
              </a:extLst>
            </p:cNvPr>
            <p:cNvSpPr/>
            <p:nvPr/>
          </p:nvSpPr>
          <p:spPr>
            <a:xfrm>
              <a:off x="308672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3715;p64">
              <a:extLst>
                <a:ext uri="{FF2B5EF4-FFF2-40B4-BE49-F238E27FC236}">
                  <a16:creationId xmlns:a16="http://schemas.microsoft.com/office/drawing/2014/main" id="{17C16B1B-A202-8B6A-EDC0-B8594AB8D188}"/>
                </a:ext>
              </a:extLst>
            </p:cNvPr>
            <p:cNvSpPr/>
            <p:nvPr/>
          </p:nvSpPr>
          <p:spPr>
            <a:xfrm>
              <a:off x="4820925" y="2358850"/>
              <a:ext cx="63500" cy="168775"/>
            </a:xfrm>
            <a:custGeom>
              <a:avLst/>
              <a:gdLst/>
              <a:ahLst/>
              <a:cxnLst/>
              <a:rect l="l" t="t" r="r" b="b"/>
              <a:pathLst>
                <a:path w="2540" h="6751" extrusionOk="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3716;p64">
              <a:extLst>
                <a:ext uri="{FF2B5EF4-FFF2-40B4-BE49-F238E27FC236}">
                  <a16:creationId xmlns:a16="http://schemas.microsoft.com/office/drawing/2014/main" id="{4D5FD389-DE9E-13B1-FC83-DE49DA9FD879}"/>
                </a:ext>
              </a:extLst>
            </p:cNvPr>
            <p:cNvSpPr/>
            <p:nvPr/>
          </p:nvSpPr>
          <p:spPr>
            <a:xfrm>
              <a:off x="481367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3717;p64">
              <a:extLst>
                <a:ext uri="{FF2B5EF4-FFF2-40B4-BE49-F238E27FC236}">
                  <a16:creationId xmlns:a16="http://schemas.microsoft.com/office/drawing/2014/main" id="{56F21A6C-2457-C064-54CB-D7C02EB3DBD8}"/>
                </a:ext>
              </a:extLst>
            </p:cNvPr>
            <p:cNvSpPr/>
            <p:nvPr/>
          </p:nvSpPr>
          <p:spPr>
            <a:xfrm>
              <a:off x="3151025" y="1781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3718;p64">
              <a:extLst>
                <a:ext uri="{FF2B5EF4-FFF2-40B4-BE49-F238E27FC236}">
                  <a16:creationId xmlns:a16="http://schemas.microsoft.com/office/drawing/2014/main" id="{21F47487-6175-EA40-1E73-ADF20A55D372}"/>
                </a:ext>
              </a:extLst>
            </p:cNvPr>
            <p:cNvSpPr/>
            <p:nvPr/>
          </p:nvSpPr>
          <p:spPr>
            <a:xfrm>
              <a:off x="3143775" y="1773825"/>
              <a:ext cx="1688425" cy="376900"/>
            </a:xfrm>
            <a:custGeom>
              <a:avLst/>
              <a:gdLst/>
              <a:ahLst/>
              <a:cxnLst/>
              <a:rect l="l" t="t" r="r" b="b"/>
              <a:pathLst>
                <a:path w="67537" h="15076" extrusionOk="0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3719;p64">
              <a:extLst>
                <a:ext uri="{FF2B5EF4-FFF2-40B4-BE49-F238E27FC236}">
                  <a16:creationId xmlns:a16="http://schemas.microsoft.com/office/drawing/2014/main" id="{5059403B-1FE5-88C2-4575-A3AEAA2DE200}"/>
                </a:ext>
              </a:extLst>
            </p:cNvPr>
            <p:cNvSpPr/>
            <p:nvPr/>
          </p:nvSpPr>
          <p:spPr>
            <a:xfrm>
              <a:off x="350540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3720;p64">
              <a:extLst>
                <a:ext uri="{FF2B5EF4-FFF2-40B4-BE49-F238E27FC236}">
                  <a16:creationId xmlns:a16="http://schemas.microsoft.com/office/drawing/2014/main" id="{049E5D8A-1295-995A-5523-602FBCCDAA02}"/>
                </a:ext>
              </a:extLst>
            </p:cNvPr>
            <p:cNvSpPr/>
            <p:nvPr/>
          </p:nvSpPr>
          <p:spPr>
            <a:xfrm>
              <a:off x="3498175" y="1867025"/>
              <a:ext cx="109325" cy="190500"/>
            </a:xfrm>
            <a:custGeom>
              <a:avLst/>
              <a:gdLst/>
              <a:ahLst/>
              <a:cxnLst/>
              <a:rect l="l" t="t" r="r" b="b"/>
              <a:pathLst>
                <a:path w="4373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3721;p64">
              <a:extLst>
                <a:ext uri="{FF2B5EF4-FFF2-40B4-BE49-F238E27FC236}">
                  <a16:creationId xmlns:a16="http://schemas.microsoft.com/office/drawing/2014/main" id="{B51334D5-8EBB-095B-22F2-309B8817E122}"/>
                </a:ext>
              </a:extLst>
            </p:cNvPr>
            <p:cNvSpPr/>
            <p:nvPr/>
          </p:nvSpPr>
          <p:spPr>
            <a:xfrm>
              <a:off x="335835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3722;p64">
              <a:extLst>
                <a:ext uri="{FF2B5EF4-FFF2-40B4-BE49-F238E27FC236}">
                  <a16:creationId xmlns:a16="http://schemas.microsoft.com/office/drawing/2014/main" id="{8BF1E120-BBD6-7577-7D27-63D723616B04}"/>
                </a:ext>
              </a:extLst>
            </p:cNvPr>
            <p:cNvSpPr/>
            <p:nvPr/>
          </p:nvSpPr>
          <p:spPr>
            <a:xfrm>
              <a:off x="3351925" y="1867025"/>
              <a:ext cx="108500" cy="190500"/>
            </a:xfrm>
            <a:custGeom>
              <a:avLst/>
              <a:gdLst/>
              <a:ahLst/>
              <a:cxnLst/>
              <a:rect l="l" t="t" r="r" b="b"/>
              <a:pathLst>
                <a:path w="4340" h="7620" extrusionOk="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3723;p64">
              <a:extLst>
                <a:ext uri="{FF2B5EF4-FFF2-40B4-BE49-F238E27FC236}">
                  <a16:creationId xmlns:a16="http://schemas.microsoft.com/office/drawing/2014/main" id="{197C7326-D838-2828-75FF-43F52F3A8443}"/>
                </a:ext>
              </a:extLst>
            </p:cNvPr>
            <p:cNvSpPr/>
            <p:nvPr/>
          </p:nvSpPr>
          <p:spPr>
            <a:xfrm>
              <a:off x="3231375" y="1873475"/>
              <a:ext cx="76375" cy="177600"/>
            </a:xfrm>
            <a:custGeom>
              <a:avLst/>
              <a:gdLst/>
              <a:ahLst/>
              <a:cxnLst/>
              <a:rect l="l" t="t" r="r" b="b"/>
              <a:pathLst>
                <a:path w="3055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3724;p64">
              <a:extLst>
                <a:ext uri="{FF2B5EF4-FFF2-40B4-BE49-F238E27FC236}">
                  <a16:creationId xmlns:a16="http://schemas.microsoft.com/office/drawing/2014/main" id="{D36BA0CE-A544-857A-38ED-7FEC53773D02}"/>
                </a:ext>
              </a:extLst>
            </p:cNvPr>
            <p:cNvSpPr/>
            <p:nvPr/>
          </p:nvSpPr>
          <p:spPr>
            <a:xfrm>
              <a:off x="3224950" y="1867025"/>
              <a:ext cx="89225" cy="190500"/>
            </a:xfrm>
            <a:custGeom>
              <a:avLst/>
              <a:gdLst/>
              <a:ahLst/>
              <a:cxnLst/>
              <a:rect l="l" t="t" r="r" b="b"/>
              <a:pathLst>
                <a:path w="3569" h="7620" extrusionOk="0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3725;p64">
              <a:extLst>
                <a:ext uri="{FF2B5EF4-FFF2-40B4-BE49-F238E27FC236}">
                  <a16:creationId xmlns:a16="http://schemas.microsoft.com/office/drawing/2014/main" id="{62F780BF-AE71-0FEB-1474-A48A31863C6C}"/>
                </a:ext>
              </a:extLst>
            </p:cNvPr>
            <p:cNvSpPr/>
            <p:nvPr/>
          </p:nvSpPr>
          <p:spPr>
            <a:xfrm>
              <a:off x="3651675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3726;p64">
              <a:extLst>
                <a:ext uri="{FF2B5EF4-FFF2-40B4-BE49-F238E27FC236}">
                  <a16:creationId xmlns:a16="http://schemas.microsoft.com/office/drawing/2014/main" id="{95CB92B6-F616-5347-1562-C63F8232A04B}"/>
                </a:ext>
              </a:extLst>
            </p:cNvPr>
            <p:cNvSpPr/>
            <p:nvPr/>
          </p:nvSpPr>
          <p:spPr>
            <a:xfrm>
              <a:off x="3645225" y="1867025"/>
              <a:ext cx="108525" cy="190500"/>
            </a:xfrm>
            <a:custGeom>
              <a:avLst/>
              <a:gdLst/>
              <a:ahLst/>
              <a:cxnLst/>
              <a:rect l="l" t="t" r="r" b="b"/>
              <a:pathLst>
                <a:path w="4341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3727;p64">
              <a:extLst>
                <a:ext uri="{FF2B5EF4-FFF2-40B4-BE49-F238E27FC236}">
                  <a16:creationId xmlns:a16="http://schemas.microsoft.com/office/drawing/2014/main" id="{836718B9-EB2F-716A-1682-F19BC4E86DE5}"/>
                </a:ext>
              </a:extLst>
            </p:cNvPr>
            <p:cNvSpPr/>
            <p:nvPr/>
          </p:nvSpPr>
          <p:spPr>
            <a:xfrm>
              <a:off x="3797925" y="1873475"/>
              <a:ext cx="587450" cy="177600"/>
            </a:xfrm>
            <a:custGeom>
              <a:avLst/>
              <a:gdLst/>
              <a:ahLst/>
              <a:cxnLst/>
              <a:rect l="l" t="t" r="r" b="b"/>
              <a:pathLst>
                <a:path w="23498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3728;p64">
              <a:extLst>
                <a:ext uri="{FF2B5EF4-FFF2-40B4-BE49-F238E27FC236}">
                  <a16:creationId xmlns:a16="http://schemas.microsoft.com/office/drawing/2014/main" id="{AE9CC275-70AF-FDA5-9EEB-4C1673F2E693}"/>
                </a:ext>
              </a:extLst>
            </p:cNvPr>
            <p:cNvSpPr/>
            <p:nvPr/>
          </p:nvSpPr>
          <p:spPr>
            <a:xfrm>
              <a:off x="3791500" y="1867025"/>
              <a:ext cx="600325" cy="190500"/>
            </a:xfrm>
            <a:custGeom>
              <a:avLst/>
              <a:gdLst/>
              <a:ahLst/>
              <a:cxnLst/>
              <a:rect l="l" t="t" r="r" b="b"/>
              <a:pathLst>
                <a:path w="24013" h="7620" extrusionOk="0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3729;p64">
              <a:extLst>
                <a:ext uri="{FF2B5EF4-FFF2-40B4-BE49-F238E27FC236}">
                  <a16:creationId xmlns:a16="http://schemas.microsoft.com/office/drawing/2014/main" id="{FA1F6030-E610-B6D7-4980-F79D8F7F6241}"/>
                </a:ext>
              </a:extLst>
            </p:cNvPr>
            <p:cNvSpPr/>
            <p:nvPr/>
          </p:nvSpPr>
          <p:spPr>
            <a:xfrm>
              <a:off x="44970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3730;p64">
              <a:extLst>
                <a:ext uri="{FF2B5EF4-FFF2-40B4-BE49-F238E27FC236}">
                  <a16:creationId xmlns:a16="http://schemas.microsoft.com/office/drawing/2014/main" id="{1B9E24BA-7518-EF43-B95D-C837CB5F5837}"/>
                </a:ext>
              </a:extLst>
            </p:cNvPr>
            <p:cNvSpPr/>
            <p:nvPr/>
          </p:nvSpPr>
          <p:spPr>
            <a:xfrm>
              <a:off x="4490625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3731;p64">
              <a:extLst>
                <a:ext uri="{FF2B5EF4-FFF2-40B4-BE49-F238E27FC236}">
                  <a16:creationId xmlns:a16="http://schemas.microsoft.com/office/drawing/2014/main" id="{2A7CA71C-05A9-2917-C41E-6F8A93DB6FC3}"/>
                </a:ext>
              </a:extLst>
            </p:cNvPr>
            <p:cNvSpPr/>
            <p:nvPr/>
          </p:nvSpPr>
          <p:spPr>
            <a:xfrm>
              <a:off x="46722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3732;p64">
              <a:extLst>
                <a:ext uri="{FF2B5EF4-FFF2-40B4-BE49-F238E27FC236}">
                  <a16:creationId xmlns:a16="http://schemas.microsoft.com/office/drawing/2014/main" id="{A615AEDC-9CA7-EB81-F02A-6C0C01A21EE8}"/>
                </a:ext>
              </a:extLst>
            </p:cNvPr>
            <p:cNvSpPr/>
            <p:nvPr/>
          </p:nvSpPr>
          <p:spPr>
            <a:xfrm>
              <a:off x="4665825" y="1903200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3733;p64">
              <a:extLst>
                <a:ext uri="{FF2B5EF4-FFF2-40B4-BE49-F238E27FC236}">
                  <a16:creationId xmlns:a16="http://schemas.microsoft.com/office/drawing/2014/main" id="{F63CF51F-DC0D-076E-8A24-078BA553D2AA}"/>
                </a:ext>
              </a:extLst>
            </p:cNvPr>
            <p:cNvSpPr/>
            <p:nvPr/>
          </p:nvSpPr>
          <p:spPr>
            <a:xfrm>
              <a:off x="423590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3734;p64">
              <a:extLst>
                <a:ext uri="{FF2B5EF4-FFF2-40B4-BE49-F238E27FC236}">
                  <a16:creationId xmlns:a16="http://schemas.microsoft.com/office/drawing/2014/main" id="{5682D3D8-717B-A0E6-742E-BD393DF4A344}"/>
                </a:ext>
              </a:extLst>
            </p:cNvPr>
            <p:cNvSpPr/>
            <p:nvPr/>
          </p:nvSpPr>
          <p:spPr>
            <a:xfrm>
              <a:off x="4229450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3735;p64">
              <a:extLst>
                <a:ext uri="{FF2B5EF4-FFF2-40B4-BE49-F238E27FC236}">
                  <a16:creationId xmlns:a16="http://schemas.microsoft.com/office/drawing/2014/main" id="{06F4DF7F-6A18-EB0A-1C91-7820C1656560}"/>
                </a:ext>
              </a:extLst>
            </p:cNvPr>
            <p:cNvSpPr/>
            <p:nvPr/>
          </p:nvSpPr>
          <p:spPr>
            <a:xfrm>
              <a:off x="3214500" y="2143475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3736;p64">
              <a:extLst>
                <a:ext uri="{FF2B5EF4-FFF2-40B4-BE49-F238E27FC236}">
                  <a16:creationId xmlns:a16="http://schemas.microsoft.com/office/drawing/2014/main" id="{56860753-BB26-E53D-63FA-11B501807547}"/>
                </a:ext>
              </a:extLst>
            </p:cNvPr>
            <p:cNvSpPr/>
            <p:nvPr/>
          </p:nvSpPr>
          <p:spPr>
            <a:xfrm>
              <a:off x="3207275" y="2137050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3737;p64">
              <a:extLst>
                <a:ext uri="{FF2B5EF4-FFF2-40B4-BE49-F238E27FC236}">
                  <a16:creationId xmlns:a16="http://schemas.microsoft.com/office/drawing/2014/main" id="{7F769352-B712-9FC2-AD20-67184C553DAC}"/>
                </a:ext>
              </a:extLst>
            </p:cNvPr>
            <p:cNvSpPr/>
            <p:nvPr/>
          </p:nvSpPr>
          <p:spPr>
            <a:xfrm>
              <a:off x="3151025" y="2268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3738;p64">
              <a:extLst>
                <a:ext uri="{FF2B5EF4-FFF2-40B4-BE49-F238E27FC236}">
                  <a16:creationId xmlns:a16="http://schemas.microsoft.com/office/drawing/2014/main" id="{6F620C1A-14F1-E8D5-FE48-0E1FCB2E11A2}"/>
                </a:ext>
              </a:extLst>
            </p:cNvPr>
            <p:cNvSpPr/>
            <p:nvPr/>
          </p:nvSpPr>
          <p:spPr>
            <a:xfrm>
              <a:off x="3143775" y="2260800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739;p64">
              <a:extLst>
                <a:ext uri="{FF2B5EF4-FFF2-40B4-BE49-F238E27FC236}">
                  <a16:creationId xmlns:a16="http://schemas.microsoft.com/office/drawing/2014/main" id="{ABD7E7EE-7EAC-9B8F-7B9A-CD129FD0D828}"/>
                </a:ext>
              </a:extLst>
            </p:cNvPr>
            <p:cNvSpPr/>
            <p:nvPr/>
          </p:nvSpPr>
          <p:spPr>
            <a:xfrm>
              <a:off x="335835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740;p64">
              <a:extLst>
                <a:ext uri="{FF2B5EF4-FFF2-40B4-BE49-F238E27FC236}">
                  <a16:creationId xmlns:a16="http://schemas.microsoft.com/office/drawing/2014/main" id="{9E6F6104-25B5-2F57-75F9-10C74A4C5360}"/>
                </a:ext>
              </a:extLst>
            </p:cNvPr>
            <p:cNvSpPr/>
            <p:nvPr/>
          </p:nvSpPr>
          <p:spPr>
            <a:xfrm>
              <a:off x="3351925" y="2354025"/>
              <a:ext cx="108500" cy="190475"/>
            </a:xfrm>
            <a:custGeom>
              <a:avLst/>
              <a:gdLst/>
              <a:ahLst/>
              <a:cxnLst/>
              <a:rect l="l" t="t" r="r" b="b"/>
              <a:pathLst>
                <a:path w="4340" h="7619" extrusionOk="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741;p64">
              <a:extLst>
                <a:ext uri="{FF2B5EF4-FFF2-40B4-BE49-F238E27FC236}">
                  <a16:creationId xmlns:a16="http://schemas.microsoft.com/office/drawing/2014/main" id="{05DD2FF7-4C81-24F1-7264-3B7224FC094B}"/>
                </a:ext>
              </a:extLst>
            </p:cNvPr>
            <p:cNvSpPr/>
            <p:nvPr/>
          </p:nvSpPr>
          <p:spPr>
            <a:xfrm>
              <a:off x="3651675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742;p64">
              <a:extLst>
                <a:ext uri="{FF2B5EF4-FFF2-40B4-BE49-F238E27FC236}">
                  <a16:creationId xmlns:a16="http://schemas.microsoft.com/office/drawing/2014/main" id="{A0672190-71EE-2D0F-CB4B-45725009B971}"/>
                </a:ext>
              </a:extLst>
            </p:cNvPr>
            <p:cNvSpPr/>
            <p:nvPr/>
          </p:nvSpPr>
          <p:spPr>
            <a:xfrm>
              <a:off x="3645225" y="2354025"/>
              <a:ext cx="108525" cy="190475"/>
            </a:xfrm>
            <a:custGeom>
              <a:avLst/>
              <a:gdLst/>
              <a:ahLst/>
              <a:cxnLst/>
              <a:rect l="l" t="t" r="r" b="b"/>
              <a:pathLst>
                <a:path w="4341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743;p64">
              <a:extLst>
                <a:ext uri="{FF2B5EF4-FFF2-40B4-BE49-F238E27FC236}">
                  <a16:creationId xmlns:a16="http://schemas.microsoft.com/office/drawing/2014/main" id="{0EAA7D82-DC56-AF30-B55B-AEFA2F309745}"/>
                </a:ext>
              </a:extLst>
            </p:cNvPr>
            <p:cNvSpPr/>
            <p:nvPr/>
          </p:nvSpPr>
          <p:spPr>
            <a:xfrm>
              <a:off x="350540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744;p64">
              <a:extLst>
                <a:ext uri="{FF2B5EF4-FFF2-40B4-BE49-F238E27FC236}">
                  <a16:creationId xmlns:a16="http://schemas.microsoft.com/office/drawing/2014/main" id="{991F2438-C6A8-02A1-FDF7-887D0B149024}"/>
                </a:ext>
              </a:extLst>
            </p:cNvPr>
            <p:cNvSpPr/>
            <p:nvPr/>
          </p:nvSpPr>
          <p:spPr>
            <a:xfrm>
              <a:off x="3498175" y="2354025"/>
              <a:ext cx="109325" cy="190475"/>
            </a:xfrm>
            <a:custGeom>
              <a:avLst/>
              <a:gdLst/>
              <a:ahLst/>
              <a:cxnLst/>
              <a:rect l="l" t="t" r="r" b="b"/>
              <a:pathLst>
                <a:path w="4373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745;p64">
              <a:extLst>
                <a:ext uri="{FF2B5EF4-FFF2-40B4-BE49-F238E27FC236}">
                  <a16:creationId xmlns:a16="http://schemas.microsoft.com/office/drawing/2014/main" id="{C6F90AE1-06D4-35DD-DDB6-72A4B131BF71}"/>
                </a:ext>
              </a:extLst>
            </p:cNvPr>
            <p:cNvSpPr/>
            <p:nvPr/>
          </p:nvSpPr>
          <p:spPr>
            <a:xfrm>
              <a:off x="3231375" y="2360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746;p64">
              <a:extLst>
                <a:ext uri="{FF2B5EF4-FFF2-40B4-BE49-F238E27FC236}">
                  <a16:creationId xmlns:a16="http://schemas.microsoft.com/office/drawing/2014/main" id="{D3FCA024-00A1-1358-AC53-6C30DC6237D5}"/>
                </a:ext>
              </a:extLst>
            </p:cNvPr>
            <p:cNvSpPr/>
            <p:nvPr/>
          </p:nvSpPr>
          <p:spPr>
            <a:xfrm>
              <a:off x="3224950" y="2354025"/>
              <a:ext cx="89225" cy="190475"/>
            </a:xfrm>
            <a:custGeom>
              <a:avLst/>
              <a:gdLst/>
              <a:ahLst/>
              <a:cxnLst/>
              <a:rect l="l" t="t" r="r" b="b"/>
              <a:pathLst>
                <a:path w="3569" h="7619" extrusionOk="0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747;p64">
              <a:extLst>
                <a:ext uri="{FF2B5EF4-FFF2-40B4-BE49-F238E27FC236}">
                  <a16:creationId xmlns:a16="http://schemas.microsoft.com/office/drawing/2014/main" id="{F96D5599-7EA7-48E2-2CA4-412C599A22B3}"/>
                </a:ext>
              </a:extLst>
            </p:cNvPr>
            <p:cNvSpPr/>
            <p:nvPr/>
          </p:nvSpPr>
          <p:spPr>
            <a:xfrm>
              <a:off x="3797925" y="2360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748;p64">
              <a:extLst>
                <a:ext uri="{FF2B5EF4-FFF2-40B4-BE49-F238E27FC236}">
                  <a16:creationId xmlns:a16="http://schemas.microsoft.com/office/drawing/2014/main" id="{48B597A3-63F9-820B-36A4-978B9C211014}"/>
                </a:ext>
              </a:extLst>
            </p:cNvPr>
            <p:cNvSpPr/>
            <p:nvPr/>
          </p:nvSpPr>
          <p:spPr>
            <a:xfrm>
              <a:off x="3791500" y="2354025"/>
              <a:ext cx="600325" cy="190475"/>
            </a:xfrm>
            <a:custGeom>
              <a:avLst/>
              <a:gdLst/>
              <a:ahLst/>
              <a:cxnLst/>
              <a:rect l="l" t="t" r="r" b="b"/>
              <a:pathLst>
                <a:path w="24013" h="7619" extrusionOk="0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749;p64">
              <a:extLst>
                <a:ext uri="{FF2B5EF4-FFF2-40B4-BE49-F238E27FC236}">
                  <a16:creationId xmlns:a16="http://schemas.microsoft.com/office/drawing/2014/main" id="{388211F6-B5E5-7F0F-318B-5753DFC089B0}"/>
                </a:ext>
              </a:extLst>
            </p:cNvPr>
            <p:cNvSpPr/>
            <p:nvPr/>
          </p:nvSpPr>
          <p:spPr>
            <a:xfrm>
              <a:off x="44970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750;p64">
              <a:extLst>
                <a:ext uri="{FF2B5EF4-FFF2-40B4-BE49-F238E27FC236}">
                  <a16:creationId xmlns:a16="http://schemas.microsoft.com/office/drawing/2014/main" id="{D23849B3-0793-2C6E-231E-ADE07EC0F96A}"/>
                </a:ext>
              </a:extLst>
            </p:cNvPr>
            <p:cNvSpPr/>
            <p:nvPr/>
          </p:nvSpPr>
          <p:spPr>
            <a:xfrm>
              <a:off x="4490625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751;p64">
              <a:extLst>
                <a:ext uri="{FF2B5EF4-FFF2-40B4-BE49-F238E27FC236}">
                  <a16:creationId xmlns:a16="http://schemas.microsoft.com/office/drawing/2014/main" id="{94B0AF29-32E7-908E-F0FB-4C1F1A0A812E}"/>
                </a:ext>
              </a:extLst>
            </p:cNvPr>
            <p:cNvSpPr/>
            <p:nvPr/>
          </p:nvSpPr>
          <p:spPr>
            <a:xfrm>
              <a:off x="46722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752;p64">
              <a:extLst>
                <a:ext uri="{FF2B5EF4-FFF2-40B4-BE49-F238E27FC236}">
                  <a16:creationId xmlns:a16="http://schemas.microsoft.com/office/drawing/2014/main" id="{B1BEDED9-2E04-ABCA-556A-342DD5524257}"/>
                </a:ext>
              </a:extLst>
            </p:cNvPr>
            <p:cNvSpPr/>
            <p:nvPr/>
          </p:nvSpPr>
          <p:spPr>
            <a:xfrm>
              <a:off x="4665825" y="2390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753;p64">
              <a:extLst>
                <a:ext uri="{FF2B5EF4-FFF2-40B4-BE49-F238E27FC236}">
                  <a16:creationId xmlns:a16="http://schemas.microsoft.com/office/drawing/2014/main" id="{2E13BBD8-E673-E5C2-A6A7-9834AAB22071}"/>
                </a:ext>
              </a:extLst>
            </p:cNvPr>
            <p:cNvSpPr/>
            <p:nvPr/>
          </p:nvSpPr>
          <p:spPr>
            <a:xfrm>
              <a:off x="423590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754;p64">
              <a:extLst>
                <a:ext uri="{FF2B5EF4-FFF2-40B4-BE49-F238E27FC236}">
                  <a16:creationId xmlns:a16="http://schemas.microsoft.com/office/drawing/2014/main" id="{DEA199B1-25D1-ED2D-4F03-654EB26363EB}"/>
                </a:ext>
              </a:extLst>
            </p:cNvPr>
            <p:cNvSpPr/>
            <p:nvPr/>
          </p:nvSpPr>
          <p:spPr>
            <a:xfrm>
              <a:off x="4229450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755;p64">
              <a:extLst>
                <a:ext uri="{FF2B5EF4-FFF2-40B4-BE49-F238E27FC236}">
                  <a16:creationId xmlns:a16="http://schemas.microsoft.com/office/drawing/2014/main" id="{1E8EFCBC-DF25-D69C-7866-94DDF4435A1E}"/>
                </a:ext>
              </a:extLst>
            </p:cNvPr>
            <p:cNvSpPr/>
            <p:nvPr/>
          </p:nvSpPr>
          <p:spPr>
            <a:xfrm>
              <a:off x="3214500" y="2630475"/>
              <a:ext cx="1546975" cy="124575"/>
            </a:xfrm>
            <a:custGeom>
              <a:avLst/>
              <a:gdLst/>
              <a:ahLst/>
              <a:cxnLst/>
              <a:rect l="l" t="t" r="r" b="b"/>
              <a:pathLst>
                <a:path w="61879" h="4983" extrusionOk="0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756;p64">
              <a:extLst>
                <a:ext uri="{FF2B5EF4-FFF2-40B4-BE49-F238E27FC236}">
                  <a16:creationId xmlns:a16="http://schemas.microsoft.com/office/drawing/2014/main" id="{84A05256-23D9-FC83-474F-EBB9612241A9}"/>
                </a:ext>
              </a:extLst>
            </p:cNvPr>
            <p:cNvSpPr/>
            <p:nvPr/>
          </p:nvSpPr>
          <p:spPr>
            <a:xfrm>
              <a:off x="3207275" y="2624050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757;p64">
              <a:extLst>
                <a:ext uri="{FF2B5EF4-FFF2-40B4-BE49-F238E27FC236}">
                  <a16:creationId xmlns:a16="http://schemas.microsoft.com/office/drawing/2014/main" id="{BA99B884-209C-36AF-4205-E77BBB5A4776}"/>
                </a:ext>
              </a:extLst>
            </p:cNvPr>
            <p:cNvSpPr/>
            <p:nvPr/>
          </p:nvSpPr>
          <p:spPr>
            <a:xfrm>
              <a:off x="3151025" y="2755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758;p64">
              <a:extLst>
                <a:ext uri="{FF2B5EF4-FFF2-40B4-BE49-F238E27FC236}">
                  <a16:creationId xmlns:a16="http://schemas.microsoft.com/office/drawing/2014/main" id="{D2092DE1-573F-9359-7CFE-BF6E0E0411F9}"/>
                </a:ext>
              </a:extLst>
            </p:cNvPr>
            <p:cNvSpPr/>
            <p:nvPr/>
          </p:nvSpPr>
          <p:spPr>
            <a:xfrm>
              <a:off x="3143775" y="27478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759;p64">
              <a:extLst>
                <a:ext uri="{FF2B5EF4-FFF2-40B4-BE49-F238E27FC236}">
                  <a16:creationId xmlns:a16="http://schemas.microsoft.com/office/drawing/2014/main" id="{76DB0055-B507-CC4A-8A1E-EB26075656CD}"/>
                </a:ext>
              </a:extLst>
            </p:cNvPr>
            <p:cNvSpPr/>
            <p:nvPr/>
          </p:nvSpPr>
          <p:spPr>
            <a:xfrm>
              <a:off x="350540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760;p64">
              <a:extLst>
                <a:ext uri="{FF2B5EF4-FFF2-40B4-BE49-F238E27FC236}">
                  <a16:creationId xmlns:a16="http://schemas.microsoft.com/office/drawing/2014/main" id="{7170EC77-9B45-D97B-CFF8-BBA35FD2A7F6}"/>
                </a:ext>
              </a:extLst>
            </p:cNvPr>
            <p:cNvSpPr/>
            <p:nvPr/>
          </p:nvSpPr>
          <p:spPr>
            <a:xfrm>
              <a:off x="3498175" y="2840200"/>
              <a:ext cx="109325" cy="191300"/>
            </a:xfrm>
            <a:custGeom>
              <a:avLst/>
              <a:gdLst/>
              <a:ahLst/>
              <a:cxnLst/>
              <a:rect l="l" t="t" r="r" b="b"/>
              <a:pathLst>
                <a:path w="4373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761;p64">
              <a:extLst>
                <a:ext uri="{FF2B5EF4-FFF2-40B4-BE49-F238E27FC236}">
                  <a16:creationId xmlns:a16="http://schemas.microsoft.com/office/drawing/2014/main" id="{C45A79BA-E492-84CC-D535-1C43984256B3}"/>
                </a:ext>
              </a:extLst>
            </p:cNvPr>
            <p:cNvSpPr/>
            <p:nvPr/>
          </p:nvSpPr>
          <p:spPr>
            <a:xfrm>
              <a:off x="3651675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762;p64">
              <a:extLst>
                <a:ext uri="{FF2B5EF4-FFF2-40B4-BE49-F238E27FC236}">
                  <a16:creationId xmlns:a16="http://schemas.microsoft.com/office/drawing/2014/main" id="{1086DEC1-54CF-3ADE-17AB-89812813B23B}"/>
                </a:ext>
              </a:extLst>
            </p:cNvPr>
            <p:cNvSpPr/>
            <p:nvPr/>
          </p:nvSpPr>
          <p:spPr>
            <a:xfrm>
              <a:off x="3645225" y="2840200"/>
              <a:ext cx="108525" cy="191300"/>
            </a:xfrm>
            <a:custGeom>
              <a:avLst/>
              <a:gdLst/>
              <a:ahLst/>
              <a:cxnLst/>
              <a:rect l="l" t="t" r="r" b="b"/>
              <a:pathLst>
                <a:path w="4341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763;p64">
              <a:extLst>
                <a:ext uri="{FF2B5EF4-FFF2-40B4-BE49-F238E27FC236}">
                  <a16:creationId xmlns:a16="http://schemas.microsoft.com/office/drawing/2014/main" id="{171C56E3-021B-D101-0DC5-E9D8B699C3AD}"/>
                </a:ext>
              </a:extLst>
            </p:cNvPr>
            <p:cNvSpPr/>
            <p:nvPr/>
          </p:nvSpPr>
          <p:spPr>
            <a:xfrm>
              <a:off x="335835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764;p64">
              <a:extLst>
                <a:ext uri="{FF2B5EF4-FFF2-40B4-BE49-F238E27FC236}">
                  <a16:creationId xmlns:a16="http://schemas.microsoft.com/office/drawing/2014/main" id="{5D4F282E-8F19-44A3-9287-69A2FCC3E1BC}"/>
                </a:ext>
              </a:extLst>
            </p:cNvPr>
            <p:cNvSpPr/>
            <p:nvPr/>
          </p:nvSpPr>
          <p:spPr>
            <a:xfrm>
              <a:off x="3351925" y="2840200"/>
              <a:ext cx="108500" cy="191300"/>
            </a:xfrm>
            <a:custGeom>
              <a:avLst/>
              <a:gdLst/>
              <a:ahLst/>
              <a:cxnLst/>
              <a:rect l="l" t="t" r="r" b="b"/>
              <a:pathLst>
                <a:path w="4340" h="7652" extrusionOk="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765;p64">
              <a:extLst>
                <a:ext uri="{FF2B5EF4-FFF2-40B4-BE49-F238E27FC236}">
                  <a16:creationId xmlns:a16="http://schemas.microsoft.com/office/drawing/2014/main" id="{6C112553-933F-BFB6-5A8F-F38F418D4FF8}"/>
                </a:ext>
              </a:extLst>
            </p:cNvPr>
            <p:cNvSpPr/>
            <p:nvPr/>
          </p:nvSpPr>
          <p:spPr>
            <a:xfrm>
              <a:off x="3797925" y="2847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766;p64">
              <a:extLst>
                <a:ext uri="{FF2B5EF4-FFF2-40B4-BE49-F238E27FC236}">
                  <a16:creationId xmlns:a16="http://schemas.microsoft.com/office/drawing/2014/main" id="{3760E970-47AA-DF36-F578-D02A831FCB94}"/>
                </a:ext>
              </a:extLst>
            </p:cNvPr>
            <p:cNvSpPr/>
            <p:nvPr/>
          </p:nvSpPr>
          <p:spPr>
            <a:xfrm>
              <a:off x="3791500" y="2840200"/>
              <a:ext cx="600325" cy="191300"/>
            </a:xfrm>
            <a:custGeom>
              <a:avLst/>
              <a:gdLst/>
              <a:ahLst/>
              <a:cxnLst/>
              <a:rect l="l" t="t" r="r" b="b"/>
              <a:pathLst>
                <a:path w="24013" h="7652" extrusionOk="0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767;p64">
              <a:extLst>
                <a:ext uri="{FF2B5EF4-FFF2-40B4-BE49-F238E27FC236}">
                  <a16:creationId xmlns:a16="http://schemas.microsoft.com/office/drawing/2014/main" id="{C373AF31-3396-649C-0DD3-510E7DC7093F}"/>
                </a:ext>
              </a:extLst>
            </p:cNvPr>
            <p:cNvSpPr/>
            <p:nvPr/>
          </p:nvSpPr>
          <p:spPr>
            <a:xfrm>
              <a:off x="3231375" y="2847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768;p64">
              <a:extLst>
                <a:ext uri="{FF2B5EF4-FFF2-40B4-BE49-F238E27FC236}">
                  <a16:creationId xmlns:a16="http://schemas.microsoft.com/office/drawing/2014/main" id="{21D38E7F-ED8B-DD10-D004-C18BB0338C92}"/>
                </a:ext>
              </a:extLst>
            </p:cNvPr>
            <p:cNvSpPr/>
            <p:nvPr/>
          </p:nvSpPr>
          <p:spPr>
            <a:xfrm>
              <a:off x="3224950" y="2840200"/>
              <a:ext cx="89225" cy="191300"/>
            </a:xfrm>
            <a:custGeom>
              <a:avLst/>
              <a:gdLst/>
              <a:ahLst/>
              <a:cxnLst/>
              <a:rect l="l" t="t" r="r" b="b"/>
              <a:pathLst>
                <a:path w="3569" h="7652" extrusionOk="0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769;p64">
              <a:extLst>
                <a:ext uri="{FF2B5EF4-FFF2-40B4-BE49-F238E27FC236}">
                  <a16:creationId xmlns:a16="http://schemas.microsoft.com/office/drawing/2014/main" id="{9743C668-14CA-82D7-8102-56624665F5E7}"/>
                </a:ext>
              </a:extLst>
            </p:cNvPr>
            <p:cNvSpPr/>
            <p:nvPr/>
          </p:nvSpPr>
          <p:spPr>
            <a:xfrm>
              <a:off x="44970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770;p64">
              <a:extLst>
                <a:ext uri="{FF2B5EF4-FFF2-40B4-BE49-F238E27FC236}">
                  <a16:creationId xmlns:a16="http://schemas.microsoft.com/office/drawing/2014/main" id="{D999569F-2EBA-3B91-2AF9-884BD44D85AB}"/>
                </a:ext>
              </a:extLst>
            </p:cNvPr>
            <p:cNvSpPr/>
            <p:nvPr/>
          </p:nvSpPr>
          <p:spPr>
            <a:xfrm>
              <a:off x="4490625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771;p64">
              <a:extLst>
                <a:ext uri="{FF2B5EF4-FFF2-40B4-BE49-F238E27FC236}">
                  <a16:creationId xmlns:a16="http://schemas.microsoft.com/office/drawing/2014/main" id="{91AAE701-0051-8EDD-A9F1-264017AD99EE}"/>
                </a:ext>
              </a:extLst>
            </p:cNvPr>
            <p:cNvSpPr/>
            <p:nvPr/>
          </p:nvSpPr>
          <p:spPr>
            <a:xfrm>
              <a:off x="46722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772;p64">
              <a:extLst>
                <a:ext uri="{FF2B5EF4-FFF2-40B4-BE49-F238E27FC236}">
                  <a16:creationId xmlns:a16="http://schemas.microsoft.com/office/drawing/2014/main" id="{A0F7EE04-9E11-E3F2-9977-779BEB68D4D2}"/>
                </a:ext>
              </a:extLst>
            </p:cNvPr>
            <p:cNvSpPr/>
            <p:nvPr/>
          </p:nvSpPr>
          <p:spPr>
            <a:xfrm>
              <a:off x="4665825" y="2877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773;p64">
              <a:extLst>
                <a:ext uri="{FF2B5EF4-FFF2-40B4-BE49-F238E27FC236}">
                  <a16:creationId xmlns:a16="http://schemas.microsoft.com/office/drawing/2014/main" id="{1F8ED826-7775-82A8-78E9-A8804BD305C3}"/>
                </a:ext>
              </a:extLst>
            </p:cNvPr>
            <p:cNvSpPr/>
            <p:nvPr/>
          </p:nvSpPr>
          <p:spPr>
            <a:xfrm>
              <a:off x="423590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774;p64">
              <a:extLst>
                <a:ext uri="{FF2B5EF4-FFF2-40B4-BE49-F238E27FC236}">
                  <a16:creationId xmlns:a16="http://schemas.microsoft.com/office/drawing/2014/main" id="{878BFA9D-1923-CCE4-DEE6-92A75C6F1D51}"/>
                </a:ext>
              </a:extLst>
            </p:cNvPr>
            <p:cNvSpPr/>
            <p:nvPr/>
          </p:nvSpPr>
          <p:spPr>
            <a:xfrm>
              <a:off x="4229450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775;p64">
              <a:extLst>
                <a:ext uri="{FF2B5EF4-FFF2-40B4-BE49-F238E27FC236}">
                  <a16:creationId xmlns:a16="http://schemas.microsoft.com/office/drawing/2014/main" id="{575BB208-3519-2536-5FFB-4ADF4684D97E}"/>
                </a:ext>
              </a:extLst>
            </p:cNvPr>
            <p:cNvSpPr/>
            <p:nvPr/>
          </p:nvSpPr>
          <p:spPr>
            <a:xfrm>
              <a:off x="3214500" y="3117450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776;p64">
              <a:extLst>
                <a:ext uri="{FF2B5EF4-FFF2-40B4-BE49-F238E27FC236}">
                  <a16:creationId xmlns:a16="http://schemas.microsoft.com/office/drawing/2014/main" id="{417E2CB2-8CF5-3DAA-9368-9CA9FA82F8E3}"/>
                </a:ext>
              </a:extLst>
            </p:cNvPr>
            <p:cNvSpPr/>
            <p:nvPr/>
          </p:nvSpPr>
          <p:spPr>
            <a:xfrm>
              <a:off x="3207275" y="3111025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777;p64">
              <a:extLst>
                <a:ext uri="{FF2B5EF4-FFF2-40B4-BE49-F238E27FC236}">
                  <a16:creationId xmlns:a16="http://schemas.microsoft.com/office/drawing/2014/main" id="{32E44DE6-2446-D837-C8F8-67DB8B2D7695}"/>
                </a:ext>
              </a:extLst>
            </p:cNvPr>
            <p:cNvSpPr/>
            <p:nvPr/>
          </p:nvSpPr>
          <p:spPr>
            <a:xfrm>
              <a:off x="3151025" y="3242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778;p64">
              <a:extLst>
                <a:ext uri="{FF2B5EF4-FFF2-40B4-BE49-F238E27FC236}">
                  <a16:creationId xmlns:a16="http://schemas.microsoft.com/office/drawing/2014/main" id="{3651A107-0096-2314-1689-37D4C7774DCF}"/>
                </a:ext>
              </a:extLst>
            </p:cNvPr>
            <p:cNvSpPr/>
            <p:nvPr/>
          </p:nvSpPr>
          <p:spPr>
            <a:xfrm>
              <a:off x="3143775" y="3234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779;p64">
              <a:extLst>
                <a:ext uri="{FF2B5EF4-FFF2-40B4-BE49-F238E27FC236}">
                  <a16:creationId xmlns:a16="http://schemas.microsoft.com/office/drawing/2014/main" id="{4CD09DE1-3FC5-E543-EF09-9688677EF52F}"/>
                </a:ext>
              </a:extLst>
            </p:cNvPr>
            <p:cNvSpPr/>
            <p:nvPr/>
          </p:nvSpPr>
          <p:spPr>
            <a:xfrm>
              <a:off x="3651675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780;p64">
              <a:extLst>
                <a:ext uri="{FF2B5EF4-FFF2-40B4-BE49-F238E27FC236}">
                  <a16:creationId xmlns:a16="http://schemas.microsoft.com/office/drawing/2014/main" id="{9FE3E1CB-2AEB-EECF-512F-2EDA1485D28E}"/>
                </a:ext>
              </a:extLst>
            </p:cNvPr>
            <p:cNvSpPr/>
            <p:nvPr/>
          </p:nvSpPr>
          <p:spPr>
            <a:xfrm>
              <a:off x="3645225" y="3327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781;p64">
              <a:extLst>
                <a:ext uri="{FF2B5EF4-FFF2-40B4-BE49-F238E27FC236}">
                  <a16:creationId xmlns:a16="http://schemas.microsoft.com/office/drawing/2014/main" id="{0DDEA958-330C-7F59-B9E1-E47675F63391}"/>
                </a:ext>
              </a:extLst>
            </p:cNvPr>
            <p:cNvSpPr/>
            <p:nvPr/>
          </p:nvSpPr>
          <p:spPr>
            <a:xfrm>
              <a:off x="335835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782;p64">
              <a:extLst>
                <a:ext uri="{FF2B5EF4-FFF2-40B4-BE49-F238E27FC236}">
                  <a16:creationId xmlns:a16="http://schemas.microsoft.com/office/drawing/2014/main" id="{EA4ECA29-E272-3906-9B39-93BAA0464968}"/>
                </a:ext>
              </a:extLst>
            </p:cNvPr>
            <p:cNvSpPr/>
            <p:nvPr/>
          </p:nvSpPr>
          <p:spPr>
            <a:xfrm>
              <a:off x="3351925" y="3327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783;p64">
              <a:extLst>
                <a:ext uri="{FF2B5EF4-FFF2-40B4-BE49-F238E27FC236}">
                  <a16:creationId xmlns:a16="http://schemas.microsoft.com/office/drawing/2014/main" id="{C81FC553-C82E-9BA2-DC48-8A868EDFEBA3}"/>
                </a:ext>
              </a:extLst>
            </p:cNvPr>
            <p:cNvSpPr/>
            <p:nvPr/>
          </p:nvSpPr>
          <p:spPr>
            <a:xfrm>
              <a:off x="350540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784;p64">
              <a:extLst>
                <a:ext uri="{FF2B5EF4-FFF2-40B4-BE49-F238E27FC236}">
                  <a16:creationId xmlns:a16="http://schemas.microsoft.com/office/drawing/2014/main" id="{DE51D174-AF03-9B8A-91BB-EDB714D5D44A}"/>
                </a:ext>
              </a:extLst>
            </p:cNvPr>
            <p:cNvSpPr/>
            <p:nvPr/>
          </p:nvSpPr>
          <p:spPr>
            <a:xfrm>
              <a:off x="3498175" y="3327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785;p64">
              <a:extLst>
                <a:ext uri="{FF2B5EF4-FFF2-40B4-BE49-F238E27FC236}">
                  <a16:creationId xmlns:a16="http://schemas.microsoft.com/office/drawing/2014/main" id="{AE62856A-8306-C08A-7A90-75FC7CDC4292}"/>
                </a:ext>
              </a:extLst>
            </p:cNvPr>
            <p:cNvSpPr/>
            <p:nvPr/>
          </p:nvSpPr>
          <p:spPr>
            <a:xfrm>
              <a:off x="3231375" y="3334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786;p64">
              <a:extLst>
                <a:ext uri="{FF2B5EF4-FFF2-40B4-BE49-F238E27FC236}">
                  <a16:creationId xmlns:a16="http://schemas.microsoft.com/office/drawing/2014/main" id="{5FC07ABF-6D43-B85B-40C9-212619123D74}"/>
                </a:ext>
              </a:extLst>
            </p:cNvPr>
            <p:cNvSpPr/>
            <p:nvPr/>
          </p:nvSpPr>
          <p:spPr>
            <a:xfrm>
              <a:off x="3224950" y="3327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787;p64">
              <a:extLst>
                <a:ext uri="{FF2B5EF4-FFF2-40B4-BE49-F238E27FC236}">
                  <a16:creationId xmlns:a16="http://schemas.microsoft.com/office/drawing/2014/main" id="{8A92B7BF-11A8-5E7D-2ABA-A727B8703F5A}"/>
                </a:ext>
              </a:extLst>
            </p:cNvPr>
            <p:cNvSpPr/>
            <p:nvPr/>
          </p:nvSpPr>
          <p:spPr>
            <a:xfrm>
              <a:off x="3797925" y="3334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788;p64">
              <a:extLst>
                <a:ext uri="{FF2B5EF4-FFF2-40B4-BE49-F238E27FC236}">
                  <a16:creationId xmlns:a16="http://schemas.microsoft.com/office/drawing/2014/main" id="{B05F54DC-4BFA-5DDB-81B8-C10904A78D4D}"/>
                </a:ext>
              </a:extLst>
            </p:cNvPr>
            <p:cNvSpPr/>
            <p:nvPr/>
          </p:nvSpPr>
          <p:spPr>
            <a:xfrm>
              <a:off x="3791500" y="3327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789;p64">
              <a:extLst>
                <a:ext uri="{FF2B5EF4-FFF2-40B4-BE49-F238E27FC236}">
                  <a16:creationId xmlns:a16="http://schemas.microsoft.com/office/drawing/2014/main" id="{FFB3BCD4-6F14-A702-E222-AE19926B47DE}"/>
                </a:ext>
              </a:extLst>
            </p:cNvPr>
            <p:cNvSpPr/>
            <p:nvPr/>
          </p:nvSpPr>
          <p:spPr>
            <a:xfrm>
              <a:off x="44970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790;p64">
              <a:extLst>
                <a:ext uri="{FF2B5EF4-FFF2-40B4-BE49-F238E27FC236}">
                  <a16:creationId xmlns:a16="http://schemas.microsoft.com/office/drawing/2014/main" id="{1106FEE5-2FF1-4385-41AD-C073B14A48F7}"/>
                </a:ext>
              </a:extLst>
            </p:cNvPr>
            <p:cNvSpPr/>
            <p:nvPr/>
          </p:nvSpPr>
          <p:spPr>
            <a:xfrm>
              <a:off x="4490625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791;p64">
              <a:extLst>
                <a:ext uri="{FF2B5EF4-FFF2-40B4-BE49-F238E27FC236}">
                  <a16:creationId xmlns:a16="http://schemas.microsoft.com/office/drawing/2014/main" id="{D057600E-089A-525A-3F22-59973731B124}"/>
                </a:ext>
              </a:extLst>
            </p:cNvPr>
            <p:cNvSpPr/>
            <p:nvPr/>
          </p:nvSpPr>
          <p:spPr>
            <a:xfrm>
              <a:off x="46722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792;p64">
              <a:extLst>
                <a:ext uri="{FF2B5EF4-FFF2-40B4-BE49-F238E27FC236}">
                  <a16:creationId xmlns:a16="http://schemas.microsoft.com/office/drawing/2014/main" id="{54D1BD26-48CF-AEE2-78FB-56D8F7BBB2DC}"/>
                </a:ext>
              </a:extLst>
            </p:cNvPr>
            <p:cNvSpPr/>
            <p:nvPr/>
          </p:nvSpPr>
          <p:spPr>
            <a:xfrm>
              <a:off x="4665825" y="3364175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793;p64">
              <a:extLst>
                <a:ext uri="{FF2B5EF4-FFF2-40B4-BE49-F238E27FC236}">
                  <a16:creationId xmlns:a16="http://schemas.microsoft.com/office/drawing/2014/main" id="{BF39794A-7ED3-65B3-7852-4F01D0C808DA}"/>
                </a:ext>
              </a:extLst>
            </p:cNvPr>
            <p:cNvSpPr/>
            <p:nvPr/>
          </p:nvSpPr>
          <p:spPr>
            <a:xfrm>
              <a:off x="423590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794;p64">
              <a:extLst>
                <a:ext uri="{FF2B5EF4-FFF2-40B4-BE49-F238E27FC236}">
                  <a16:creationId xmlns:a16="http://schemas.microsoft.com/office/drawing/2014/main" id="{5D7D0324-6715-C1E1-E648-3F34CFC14D38}"/>
                </a:ext>
              </a:extLst>
            </p:cNvPr>
            <p:cNvSpPr/>
            <p:nvPr/>
          </p:nvSpPr>
          <p:spPr>
            <a:xfrm>
              <a:off x="4229450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795;p64">
              <a:extLst>
                <a:ext uri="{FF2B5EF4-FFF2-40B4-BE49-F238E27FC236}">
                  <a16:creationId xmlns:a16="http://schemas.microsoft.com/office/drawing/2014/main" id="{EAB6D1E2-2ADC-E9AC-B422-25C6AAF84E51}"/>
                </a:ext>
              </a:extLst>
            </p:cNvPr>
            <p:cNvSpPr/>
            <p:nvPr/>
          </p:nvSpPr>
          <p:spPr>
            <a:xfrm>
              <a:off x="3214500" y="3604450"/>
              <a:ext cx="1546975" cy="123775"/>
            </a:xfrm>
            <a:custGeom>
              <a:avLst/>
              <a:gdLst/>
              <a:ahLst/>
              <a:cxnLst/>
              <a:rect l="l" t="t" r="r" b="b"/>
              <a:pathLst>
                <a:path w="61879" h="4951" extrusionOk="0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796;p64">
              <a:extLst>
                <a:ext uri="{FF2B5EF4-FFF2-40B4-BE49-F238E27FC236}">
                  <a16:creationId xmlns:a16="http://schemas.microsoft.com/office/drawing/2014/main" id="{7A40F96A-FA2F-160C-A5A7-3EDF839D17F2}"/>
                </a:ext>
              </a:extLst>
            </p:cNvPr>
            <p:cNvSpPr/>
            <p:nvPr/>
          </p:nvSpPr>
          <p:spPr>
            <a:xfrm>
              <a:off x="3207275" y="3598025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797;p64">
              <a:extLst>
                <a:ext uri="{FF2B5EF4-FFF2-40B4-BE49-F238E27FC236}">
                  <a16:creationId xmlns:a16="http://schemas.microsoft.com/office/drawing/2014/main" id="{0386886E-8F67-B3D8-A4F7-CD30766CEBD6}"/>
                </a:ext>
              </a:extLst>
            </p:cNvPr>
            <p:cNvSpPr/>
            <p:nvPr/>
          </p:nvSpPr>
          <p:spPr>
            <a:xfrm>
              <a:off x="3151025" y="3728200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798;p64">
              <a:extLst>
                <a:ext uri="{FF2B5EF4-FFF2-40B4-BE49-F238E27FC236}">
                  <a16:creationId xmlns:a16="http://schemas.microsoft.com/office/drawing/2014/main" id="{5BDA5CDA-0125-08F3-8962-0620177A5315}"/>
                </a:ext>
              </a:extLst>
            </p:cNvPr>
            <p:cNvSpPr/>
            <p:nvPr/>
          </p:nvSpPr>
          <p:spPr>
            <a:xfrm>
              <a:off x="3143775" y="3721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799;p64">
              <a:extLst>
                <a:ext uri="{FF2B5EF4-FFF2-40B4-BE49-F238E27FC236}">
                  <a16:creationId xmlns:a16="http://schemas.microsoft.com/office/drawing/2014/main" id="{02E66BD8-F9B2-1E4B-0F08-FED4927BD73E}"/>
                </a:ext>
              </a:extLst>
            </p:cNvPr>
            <p:cNvSpPr/>
            <p:nvPr/>
          </p:nvSpPr>
          <p:spPr>
            <a:xfrm>
              <a:off x="335835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800;p64">
              <a:extLst>
                <a:ext uri="{FF2B5EF4-FFF2-40B4-BE49-F238E27FC236}">
                  <a16:creationId xmlns:a16="http://schemas.microsoft.com/office/drawing/2014/main" id="{80108CA7-B00E-325F-0E78-855DBF4BE291}"/>
                </a:ext>
              </a:extLst>
            </p:cNvPr>
            <p:cNvSpPr/>
            <p:nvPr/>
          </p:nvSpPr>
          <p:spPr>
            <a:xfrm>
              <a:off x="3351925" y="3814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801;p64">
              <a:extLst>
                <a:ext uri="{FF2B5EF4-FFF2-40B4-BE49-F238E27FC236}">
                  <a16:creationId xmlns:a16="http://schemas.microsoft.com/office/drawing/2014/main" id="{D1D7DC38-F9C6-E417-B13A-2862C86D31D6}"/>
                </a:ext>
              </a:extLst>
            </p:cNvPr>
            <p:cNvSpPr/>
            <p:nvPr/>
          </p:nvSpPr>
          <p:spPr>
            <a:xfrm>
              <a:off x="350540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802;p64">
              <a:extLst>
                <a:ext uri="{FF2B5EF4-FFF2-40B4-BE49-F238E27FC236}">
                  <a16:creationId xmlns:a16="http://schemas.microsoft.com/office/drawing/2014/main" id="{72325205-EF75-911B-1533-319A80DEFEA0}"/>
                </a:ext>
              </a:extLst>
            </p:cNvPr>
            <p:cNvSpPr/>
            <p:nvPr/>
          </p:nvSpPr>
          <p:spPr>
            <a:xfrm>
              <a:off x="3498175" y="3814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803;p64">
              <a:extLst>
                <a:ext uri="{FF2B5EF4-FFF2-40B4-BE49-F238E27FC236}">
                  <a16:creationId xmlns:a16="http://schemas.microsoft.com/office/drawing/2014/main" id="{E4C89E62-7F4E-3B91-8A34-7F1DD6F57F6B}"/>
                </a:ext>
              </a:extLst>
            </p:cNvPr>
            <p:cNvSpPr/>
            <p:nvPr/>
          </p:nvSpPr>
          <p:spPr>
            <a:xfrm>
              <a:off x="3651675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804;p64">
              <a:extLst>
                <a:ext uri="{FF2B5EF4-FFF2-40B4-BE49-F238E27FC236}">
                  <a16:creationId xmlns:a16="http://schemas.microsoft.com/office/drawing/2014/main" id="{8522E40D-48B3-D443-526B-39CBF2BC3FAB}"/>
                </a:ext>
              </a:extLst>
            </p:cNvPr>
            <p:cNvSpPr/>
            <p:nvPr/>
          </p:nvSpPr>
          <p:spPr>
            <a:xfrm>
              <a:off x="3645225" y="3814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805;p64">
              <a:extLst>
                <a:ext uri="{FF2B5EF4-FFF2-40B4-BE49-F238E27FC236}">
                  <a16:creationId xmlns:a16="http://schemas.microsoft.com/office/drawing/2014/main" id="{30996250-0C43-7638-D32E-E021D03E2821}"/>
                </a:ext>
              </a:extLst>
            </p:cNvPr>
            <p:cNvSpPr/>
            <p:nvPr/>
          </p:nvSpPr>
          <p:spPr>
            <a:xfrm>
              <a:off x="3231375" y="3821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806;p64">
              <a:extLst>
                <a:ext uri="{FF2B5EF4-FFF2-40B4-BE49-F238E27FC236}">
                  <a16:creationId xmlns:a16="http://schemas.microsoft.com/office/drawing/2014/main" id="{96F5D842-5836-C8D3-6FA5-515403EA488E}"/>
                </a:ext>
              </a:extLst>
            </p:cNvPr>
            <p:cNvSpPr/>
            <p:nvPr/>
          </p:nvSpPr>
          <p:spPr>
            <a:xfrm>
              <a:off x="3224950" y="3814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807;p64">
              <a:extLst>
                <a:ext uri="{FF2B5EF4-FFF2-40B4-BE49-F238E27FC236}">
                  <a16:creationId xmlns:a16="http://schemas.microsoft.com/office/drawing/2014/main" id="{5C6DAB79-A6CB-CA34-E892-491C9734F7A1}"/>
                </a:ext>
              </a:extLst>
            </p:cNvPr>
            <p:cNvSpPr/>
            <p:nvPr/>
          </p:nvSpPr>
          <p:spPr>
            <a:xfrm>
              <a:off x="3797925" y="3821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808;p64">
              <a:extLst>
                <a:ext uri="{FF2B5EF4-FFF2-40B4-BE49-F238E27FC236}">
                  <a16:creationId xmlns:a16="http://schemas.microsoft.com/office/drawing/2014/main" id="{A9A40D56-0CAC-DA71-43F1-61625F7EDEE0}"/>
                </a:ext>
              </a:extLst>
            </p:cNvPr>
            <p:cNvSpPr/>
            <p:nvPr/>
          </p:nvSpPr>
          <p:spPr>
            <a:xfrm>
              <a:off x="3791500" y="3814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809;p64">
              <a:extLst>
                <a:ext uri="{FF2B5EF4-FFF2-40B4-BE49-F238E27FC236}">
                  <a16:creationId xmlns:a16="http://schemas.microsoft.com/office/drawing/2014/main" id="{D6B0604F-59F7-A886-1AB1-4B31039399D0}"/>
                </a:ext>
              </a:extLst>
            </p:cNvPr>
            <p:cNvSpPr/>
            <p:nvPr/>
          </p:nvSpPr>
          <p:spPr>
            <a:xfrm>
              <a:off x="44970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810;p64">
              <a:extLst>
                <a:ext uri="{FF2B5EF4-FFF2-40B4-BE49-F238E27FC236}">
                  <a16:creationId xmlns:a16="http://schemas.microsoft.com/office/drawing/2014/main" id="{92BFD974-83A7-5F12-6F6B-E7C047A94E2C}"/>
                </a:ext>
              </a:extLst>
            </p:cNvPr>
            <p:cNvSpPr/>
            <p:nvPr/>
          </p:nvSpPr>
          <p:spPr>
            <a:xfrm>
              <a:off x="4490625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811;p64">
              <a:extLst>
                <a:ext uri="{FF2B5EF4-FFF2-40B4-BE49-F238E27FC236}">
                  <a16:creationId xmlns:a16="http://schemas.microsoft.com/office/drawing/2014/main" id="{83FE23DB-3257-04F1-7894-95BE4EB46CB7}"/>
                </a:ext>
              </a:extLst>
            </p:cNvPr>
            <p:cNvSpPr/>
            <p:nvPr/>
          </p:nvSpPr>
          <p:spPr>
            <a:xfrm>
              <a:off x="46722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812;p64">
              <a:extLst>
                <a:ext uri="{FF2B5EF4-FFF2-40B4-BE49-F238E27FC236}">
                  <a16:creationId xmlns:a16="http://schemas.microsoft.com/office/drawing/2014/main" id="{12255B3C-9F06-F6A8-FB52-657012182BDE}"/>
                </a:ext>
              </a:extLst>
            </p:cNvPr>
            <p:cNvSpPr/>
            <p:nvPr/>
          </p:nvSpPr>
          <p:spPr>
            <a:xfrm>
              <a:off x="4665825" y="3851150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813;p64">
              <a:extLst>
                <a:ext uri="{FF2B5EF4-FFF2-40B4-BE49-F238E27FC236}">
                  <a16:creationId xmlns:a16="http://schemas.microsoft.com/office/drawing/2014/main" id="{3675146B-5644-3D2B-E757-495BAF599B08}"/>
                </a:ext>
              </a:extLst>
            </p:cNvPr>
            <p:cNvSpPr/>
            <p:nvPr/>
          </p:nvSpPr>
          <p:spPr>
            <a:xfrm>
              <a:off x="423590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814;p64">
              <a:extLst>
                <a:ext uri="{FF2B5EF4-FFF2-40B4-BE49-F238E27FC236}">
                  <a16:creationId xmlns:a16="http://schemas.microsoft.com/office/drawing/2014/main" id="{1E681F9D-C6E2-1231-3CC1-85AB48E2EE71}"/>
                </a:ext>
              </a:extLst>
            </p:cNvPr>
            <p:cNvSpPr/>
            <p:nvPr/>
          </p:nvSpPr>
          <p:spPr>
            <a:xfrm>
              <a:off x="4229450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7" name="Google Shape;2155;p38">
            <a:extLst>
              <a:ext uri="{FF2B5EF4-FFF2-40B4-BE49-F238E27FC236}">
                <a16:creationId xmlns:a16="http://schemas.microsoft.com/office/drawing/2014/main" id="{E0DC8A6F-00EC-B2FC-6CF7-AE338CD1261A}"/>
              </a:ext>
            </a:extLst>
          </p:cNvPr>
          <p:cNvSpPr txBox="1">
            <a:spLocks/>
          </p:cNvSpPr>
          <p:nvPr/>
        </p:nvSpPr>
        <p:spPr>
          <a:xfrm>
            <a:off x="2971800" y="-126587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4700" dirty="0" err="1"/>
              <a:t>Fabric</a:t>
            </a:r>
            <a:endParaRPr lang="it-IT" sz="4700" dirty="0"/>
          </a:p>
        </p:txBody>
      </p:sp>
      <p:sp>
        <p:nvSpPr>
          <p:cNvPr id="3078" name="Google Shape;2980;p52">
            <a:extLst>
              <a:ext uri="{FF2B5EF4-FFF2-40B4-BE49-F238E27FC236}">
                <a16:creationId xmlns:a16="http://schemas.microsoft.com/office/drawing/2014/main" id="{252DD025-7052-8745-A8B2-56BEBA23DF25}"/>
              </a:ext>
            </a:extLst>
          </p:cNvPr>
          <p:cNvSpPr txBox="1">
            <a:spLocks/>
          </p:cNvSpPr>
          <p:nvPr/>
        </p:nvSpPr>
        <p:spPr>
          <a:xfrm>
            <a:off x="8969692" y="208014"/>
            <a:ext cx="3584448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/>
              <a:t>Medico</a:t>
            </a:r>
            <a:endParaRPr lang="it-IT" sz="7200" dirty="0"/>
          </a:p>
        </p:txBody>
      </p:sp>
      <p:pic>
        <p:nvPicPr>
          <p:cNvPr id="3079" name="Immagine 307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49DD9003-C4D2-08C1-7E42-ED9C3FB1B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77162" y="1053838"/>
            <a:ext cx="1439227" cy="3810000"/>
          </a:xfrm>
          <a:prstGeom prst="rect">
            <a:avLst/>
          </a:prstGeom>
        </p:spPr>
      </p:pic>
      <p:sp>
        <p:nvSpPr>
          <p:cNvPr id="3080" name="CasellaDiTesto 3079">
            <a:extLst>
              <a:ext uri="{FF2B5EF4-FFF2-40B4-BE49-F238E27FC236}">
                <a16:creationId xmlns:a16="http://schemas.microsoft.com/office/drawing/2014/main" id="{2E852AA0-5E45-B366-B0D8-5982E35FE80B}"/>
              </a:ext>
            </a:extLst>
          </p:cNvPr>
          <p:cNvSpPr txBox="1"/>
          <p:nvPr/>
        </p:nvSpPr>
        <p:spPr>
          <a:xfrm>
            <a:off x="-4543694" y="1053838"/>
            <a:ext cx="443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Rappresenta una soluzione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permissioned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, perfetta per la gestione dei dati sensibili dei pazienti.</a:t>
            </a:r>
          </a:p>
        </p:txBody>
      </p:sp>
      <p:sp>
        <p:nvSpPr>
          <p:cNvPr id="3081" name="CasellaDiTesto 3080">
            <a:extLst>
              <a:ext uri="{FF2B5EF4-FFF2-40B4-BE49-F238E27FC236}">
                <a16:creationId xmlns:a16="http://schemas.microsoft.com/office/drawing/2014/main" id="{22950AF3-DE8A-B4C5-7913-93DD4FA340AF}"/>
              </a:ext>
            </a:extLst>
          </p:cNvPr>
          <p:cNvSpPr txBox="1"/>
          <p:nvPr/>
        </p:nvSpPr>
        <p:spPr>
          <a:xfrm>
            <a:off x="-4543694" y="2426618"/>
            <a:ext cx="3768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dk2"/>
                </a:solidFill>
                <a:latin typeface="Barlow Semi Condensed"/>
              </a:rPr>
              <a:t>Fabric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fornisce </a:t>
            </a:r>
          </a:p>
          <a:p>
            <a:r>
              <a:rPr lang="it-IT" sz="2000" b="1" dirty="0" err="1">
                <a:solidFill>
                  <a:srgbClr val="77C6FC"/>
                </a:solidFill>
                <a:latin typeface="Barlow Semi Condensed"/>
              </a:rPr>
              <a:t>Certification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</a:t>
            </a:r>
            <a:r>
              <a:rPr lang="it-IT" sz="2000" b="1" dirty="0" err="1">
                <a:solidFill>
                  <a:srgbClr val="77C6FC"/>
                </a:solidFill>
                <a:latin typeface="Barlow Semi Condensed"/>
              </a:rPr>
              <a:t>Authorities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e un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Membership Service Provider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, per la creazione e della gestione delle identità dei membri all’interno del sistema.</a:t>
            </a:r>
          </a:p>
        </p:txBody>
      </p:sp>
      <p:sp>
        <p:nvSpPr>
          <p:cNvPr id="2" name="Google Shape;2156;p38">
            <a:extLst>
              <a:ext uri="{FF2B5EF4-FFF2-40B4-BE49-F238E27FC236}">
                <a16:creationId xmlns:a16="http://schemas.microsoft.com/office/drawing/2014/main" id="{E0328E26-3F23-C38E-174A-D5B2CD746BDF}"/>
              </a:ext>
            </a:extLst>
          </p:cNvPr>
          <p:cNvSpPr txBox="1">
            <a:spLocks/>
          </p:cNvSpPr>
          <p:nvPr/>
        </p:nvSpPr>
        <p:spPr>
          <a:xfrm>
            <a:off x="1485900" y="-2335671"/>
            <a:ext cx="6172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7200" dirty="0" err="1">
                <a:latin typeface="Fjalla One"/>
                <a:sym typeface="Fjalla One"/>
              </a:rPr>
              <a:t>Hyperledger</a:t>
            </a:r>
            <a:endParaRPr lang="it-IT" sz="7200" dirty="0">
              <a:latin typeface="Fjalla One"/>
              <a:sym typeface="Fjalla One"/>
            </a:endParaRPr>
          </a:p>
        </p:txBody>
      </p:sp>
      <p:sp>
        <p:nvSpPr>
          <p:cNvPr id="3" name="Google Shape;2157;p38">
            <a:extLst>
              <a:ext uri="{FF2B5EF4-FFF2-40B4-BE49-F238E27FC236}">
                <a16:creationId xmlns:a16="http://schemas.microsoft.com/office/drawing/2014/main" id="{6671CDC7-652B-537F-5E49-9A63192D08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8357" y="6103851"/>
            <a:ext cx="8167285" cy="314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0"/>
              </a:spcAft>
              <a:buNone/>
            </a:pPr>
            <a:r>
              <a:rPr lang="en" sz="1800" dirty="0"/>
              <a:t>Si tratta di un framework per lo sviluppo di blockchain caratterizzato da</a:t>
            </a:r>
            <a:r>
              <a:rPr lang="en" dirty="0"/>
              <a:t>: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Modularità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Scalabilità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r>
              <a:rPr lang="en" sz="2200" b="1" dirty="0"/>
              <a:t>Privacy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lang="en" sz="2200" b="1" dirty="0"/>
          </a:p>
          <a:p>
            <a:pPr marL="0" lvl="0" indent="0" algn="ctr" rtl="0">
              <a:spcAft>
                <a:spcPts val="0"/>
              </a:spcAft>
              <a:buNone/>
            </a:pPr>
            <a:r>
              <a:rPr lang="en" sz="2200" b="1" dirty="0"/>
              <a:t>Consenso personalizzabile</a:t>
            </a:r>
            <a:endParaRPr sz="2200" b="1" dirty="0"/>
          </a:p>
        </p:txBody>
      </p:sp>
      <p:pic>
        <p:nvPicPr>
          <p:cNvPr id="3082" name="Picture 6" descr="Blockchain Technology Made Easy - From A to Z">
            <a:extLst>
              <a:ext uri="{FF2B5EF4-FFF2-40B4-BE49-F238E27FC236}">
                <a16:creationId xmlns:a16="http://schemas.microsoft.com/office/drawing/2014/main" id="{BE1AE85B-D372-D09E-9484-2CAF1030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322" y="7674660"/>
            <a:ext cx="2503489" cy="20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2" descr="Hyperledger Fabric | Free Digital Asset Management Platform">
            <a:extLst>
              <a:ext uri="{FF2B5EF4-FFF2-40B4-BE49-F238E27FC236}">
                <a16:creationId xmlns:a16="http://schemas.microsoft.com/office/drawing/2014/main" id="{5BD0CA26-AE0D-8DC6-89BF-8EAF9ED3C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t="15743" r="15990" b="17083"/>
          <a:stretch/>
        </p:blipFill>
        <p:spPr bwMode="auto">
          <a:xfrm>
            <a:off x="9781575" y="-2469458"/>
            <a:ext cx="1085659" cy="109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CasellaDiTesto 3083">
            <a:extLst>
              <a:ext uri="{FF2B5EF4-FFF2-40B4-BE49-F238E27FC236}">
                <a16:creationId xmlns:a16="http://schemas.microsoft.com/office/drawing/2014/main" id="{7F5A72BF-CB24-7780-3322-896668BD07AC}"/>
              </a:ext>
            </a:extLst>
          </p:cNvPr>
          <p:cNvSpPr txBox="1"/>
          <p:nvPr/>
        </p:nvSpPr>
        <p:spPr>
          <a:xfrm>
            <a:off x="488357" y="6243499"/>
            <a:ext cx="5911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I medici hanno la possibilità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di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gestire i dati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dei pazienti che gli hanno garantito l’accesso.</a:t>
            </a:r>
          </a:p>
          <a:p>
            <a:endParaRPr lang="it-IT" sz="2000" dirty="0">
              <a:solidFill>
                <a:schemeClr val="dk2"/>
              </a:solidFill>
              <a:latin typeface="Barlow Semi Condensed"/>
            </a:endParaRP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Si possono occupare della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modifica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delle cartelle cliniche dei pazienti 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(in seguito ad una visita per esempio) per poi salvarle sulla blockchain, oltre a poter visualizzare lo storico dei pazienti visitati.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18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2779776" y="230844"/>
            <a:ext cx="3584448" cy="1134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Medico</a:t>
            </a:r>
            <a:endParaRPr sz="7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D51A470-D3D9-D63F-19A2-A2FA48F28EDB}"/>
              </a:ext>
            </a:extLst>
          </p:cNvPr>
          <p:cNvSpPr txBox="1"/>
          <p:nvPr/>
        </p:nvSpPr>
        <p:spPr>
          <a:xfrm>
            <a:off x="738124" y="1463887"/>
            <a:ext cx="5911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I medici hanno la possibilità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di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gestire i dati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dei pazienti che gli hanno garantito l’accesso.</a:t>
            </a:r>
          </a:p>
          <a:p>
            <a:endParaRPr lang="it-IT" sz="2000" dirty="0">
              <a:solidFill>
                <a:schemeClr val="dk2"/>
              </a:solidFill>
              <a:latin typeface="Barlow Semi Condensed"/>
            </a:endParaRP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Si possono occupare della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modifica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 delle cartelle cliniche dei pazienti </a:t>
            </a:r>
          </a:p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(in seguito ad una visita per esempio) per poi salvarle sulla blockchain, oltre a poter visualizzare lo storico dei pazienti visitati.</a:t>
            </a:r>
            <a:endParaRPr lang="it-IT" sz="2000" dirty="0"/>
          </a:p>
        </p:txBody>
      </p:sp>
      <p:pic>
        <p:nvPicPr>
          <p:cNvPr id="3" name="Immagine 2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934B18BA-8228-F898-71A5-9290C89D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2649" y="1054358"/>
            <a:ext cx="1439227" cy="3810000"/>
          </a:xfrm>
          <a:prstGeom prst="rect">
            <a:avLst/>
          </a:prstGeom>
        </p:spPr>
      </p:pic>
      <p:sp>
        <p:nvSpPr>
          <p:cNvPr id="2" name="Google Shape;2980;p52">
            <a:extLst>
              <a:ext uri="{FF2B5EF4-FFF2-40B4-BE49-F238E27FC236}">
                <a16:creationId xmlns:a16="http://schemas.microsoft.com/office/drawing/2014/main" id="{4CEFEE71-8BCF-29FF-9330-929414AAE55F}"/>
              </a:ext>
            </a:extLst>
          </p:cNvPr>
          <p:cNvSpPr txBox="1">
            <a:spLocks/>
          </p:cNvSpPr>
          <p:nvPr/>
        </p:nvSpPr>
        <p:spPr>
          <a:xfrm>
            <a:off x="2779776" y="-1557695"/>
            <a:ext cx="3584448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/>
              <a:t>Paziente</a:t>
            </a:r>
            <a:endParaRPr lang="it-IT" sz="7200"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A437D6A-9DCF-E516-C4F0-9B09719F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57724" y="666750"/>
            <a:ext cx="1971675" cy="3810000"/>
          </a:xfrm>
          <a:prstGeom prst="rect">
            <a:avLst/>
          </a:prstGeom>
        </p:spPr>
      </p:pic>
      <p:sp>
        <p:nvSpPr>
          <p:cNvPr id="5" name="Google Shape;2980;p52">
            <a:extLst>
              <a:ext uri="{FF2B5EF4-FFF2-40B4-BE49-F238E27FC236}">
                <a16:creationId xmlns:a16="http://schemas.microsoft.com/office/drawing/2014/main" id="{6A075891-EE6D-41D9-694F-4068F7FFBEB5}"/>
              </a:ext>
            </a:extLst>
          </p:cNvPr>
          <p:cNvSpPr txBox="1">
            <a:spLocks/>
          </p:cNvSpPr>
          <p:nvPr/>
        </p:nvSpPr>
        <p:spPr>
          <a:xfrm>
            <a:off x="-4968162" y="348844"/>
            <a:ext cx="4123373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 dirty="0"/>
              <a:t>Stakeholders</a:t>
            </a:r>
            <a:endParaRPr lang="it-IT" sz="7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3BC14E-6A20-15CE-2727-38D32F7903BF}"/>
              </a:ext>
            </a:extLst>
          </p:cNvPr>
          <p:cNvSpPr txBox="1"/>
          <p:nvPr/>
        </p:nvSpPr>
        <p:spPr>
          <a:xfrm>
            <a:off x="-5193354" y="1448365"/>
            <a:ext cx="43485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Potrebbero fare parte del sistema anche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istituti di ricerca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che si occuperebbero di utilizzare i dati per scoprire nuove cure, per prevedere nuovi trend e nuove malattie;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aziende assicurative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per recuperare i dati in casi di sinistri  oppure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autorità governative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49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41;p64">
            <a:extLst>
              <a:ext uri="{FF2B5EF4-FFF2-40B4-BE49-F238E27FC236}">
                <a16:creationId xmlns:a16="http://schemas.microsoft.com/office/drawing/2014/main" id="{AB8EA3A6-48D4-FF38-0CA7-CF4ED0567BEE}"/>
              </a:ext>
            </a:extLst>
          </p:cNvPr>
          <p:cNvGrpSpPr/>
          <p:nvPr/>
        </p:nvGrpSpPr>
        <p:grpSpPr>
          <a:xfrm>
            <a:off x="4983480" y="929132"/>
            <a:ext cx="4831080" cy="4214368"/>
            <a:chOff x="1338075" y="463925"/>
            <a:chExt cx="5022575" cy="4585450"/>
          </a:xfrm>
        </p:grpSpPr>
        <p:sp>
          <p:nvSpPr>
            <p:cNvPr id="4" name="Google Shape;4242;p64">
              <a:extLst>
                <a:ext uri="{FF2B5EF4-FFF2-40B4-BE49-F238E27FC236}">
                  <a16:creationId xmlns:a16="http://schemas.microsoft.com/office/drawing/2014/main" id="{4E55C437-3385-49F0-58DA-02E7AFB70BDE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43;p64">
              <a:extLst>
                <a:ext uri="{FF2B5EF4-FFF2-40B4-BE49-F238E27FC236}">
                  <a16:creationId xmlns:a16="http://schemas.microsoft.com/office/drawing/2014/main" id="{5A49D327-A154-8943-55C4-A029AE3A3100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44;p64">
              <a:extLst>
                <a:ext uri="{FF2B5EF4-FFF2-40B4-BE49-F238E27FC236}">
                  <a16:creationId xmlns:a16="http://schemas.microsoft.com/office/drawing/2014/main" id="{DEC2822F-25F2-CD86-E02C-CD5C22D5215C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45;p64">
              <a:extLst>
                <a:ext uri="{FF2B5EF4-FFF2-40B4-BE49-F238E27FC236}">
                  <a16:creationId xmlns:a16="http://schemas.microsoft.com/office/drawing/2014/main" id="{AB6FED6D-67C9-4F33-C0A0-F582F7CFEDCC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46;p64">
              <a:extLst>
                <a:ext uri="{FF2B5EF4-FFF2-40B4-BE49-F238E27FC236}">
                  <a16:creationId xmlns:a16="http://schemas.microsoft.com/office/drawing/2014/main" id="{BDA687D1-3BB6-5683-1D7E-6ADEA8E5B015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7;p64">
              <a:extLst>
                <a:ext uri="{FF2B5EF4-FFF2-40B4-BE49-F238E27FC236}">
                  <a16:creationId xmlns:a16="http://schemas.microsoft.com/office/drawing/2014/main" id="{D5BC7D33-C9DD-90CC-2C3F-69E913C263D7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48;p64">
              <a:extLst>
                <a:ext uri="{FF2B5EF4-FFF2-40B4-BE49-F238E27FC236}">
                  <a16:creationId xmlns:a16="http://schemas.microsoft.com/office/drawing/2014/main" id="{1DDAE333-7C89-E7EA-AB0B-78710F20F396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49;p64">
              <a:extLst>
                <a:ext uri="{FF2B5EF4-FFF2-40B4-BE49-F238E27FC236}">
                  <a16:creationId xmlns:a16="http://schemas.microsoft.com/office/drawing/2014/main" id="{40D41716-C320-F982-BFD4-539D1D54E43A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50;p64">
              <a:extLst>
                <a:ext uri="{FF2B5EF4-FFF2-40B4-BE49-F238E27FC236}">
                  <a16:creationId xmlns:a16="http://schemas.microsoft.com/office/drawing/2014/main" id="{BD7EC94B-68C8-CB68-C7D4-F71B093E66AE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51;p64">
              <a:extLst>
                <a:ext uri="{FF2B5EF4-FFF2-40B4-BE49-F238E27FC236}">
                  <a16:creationId xmlns:a16="http://schemas.microsoft.com/office/drawing/2014/main" id="{6851FCFE-4C41-056D-EFB2-6B94C41076F9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52;p64">
              <a:extLst>
                <a:ext uri="{FF2B5EF4-FFF2-40B4-BE49-F238E27FC236}">
                  <a16:creationId xmlns:a16="http://schemas.microsoft.com/office/drawing/2014/main" id="{83496704-408C-6FB6-A5DC-1FC6BDE965B6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53;p64">
              <a:extLst>
                <a:ext uri="{FF2B5EF4-FFF2-40B4-BE49-F238E27FC236}">
                  <a16:creationId xmlns:a16="http://schemas.microsoft.com/office/drawing/2014/main" id="{A123CC0F-77D3-EB4F-162F-B548F74C612B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54;p64">
              <a:extLst>
                <a:ext uri="{FF2B5EF4-FFF2-40B4-BE49-F238E27FC236}">
                  <a16:creationId xmlns:a16="http://schemas.microsoft.com/office/drawing/2014/main" id="{BA83A3CD-221B-BC06-7CE7-0CAD116F2672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55;p64">
              <a:extLst>
                <a:ext uri="{FF2B5EF4-FFF2-40B4-BE49-F238E27FC236}">
                  <a16:creationId xmlns:a16="http://schemas.microsoft.com/office/drawing/2014/main" id="{0F8DC5B4-78FE-F521-AF09-DE0C179DCB1F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56;p64">
              <a:extLst>
                <a:ext uri="{FF2B5EF4-FFF2-40B4-BE49-F238E27FC236}">
                  <a16:creationId xmlns:a16="http://schemas.microsoft.com/office/drawing/2014/main" id="{B9AC6DDB-2090-E2CA-545F-9DD855F0FE91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57;p64">
              <a:extLst>
                <a:ext uri="{FF2B5EF4-FFF2-40B4-BE49-F238E27FC236}">
                  <a16:creationId xmlns:a16="http://schemas.microsoft.com/office/drawing/2014/main" id="{53C2F78A-A176-5ABC-4E3D-74400AC9491D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8;p64">
              <a:extLst>
                <a:ext uri="{FF2B5EF4-FFF2-40B4-BE49-F238E27FC236}">
                  <a16:creationId xmlns:a16="http://schemas.microsoft.com/office/drawing/2014/main" id="{70DB305F-7279-6CC3-22A2-B71B4FB820E6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59;p64">
              <a:extLst>
                <a:ext uri="{FF2B5EF4-FFF2-40B4-BE49-F238E27FC236}">
                  <a16:creationId xmlns:a16="http://schemas.microsoft.com/office/drawing/2014/main" id="{69460BF8-DAF8-CF77-3B55-5A5CB0CBE18A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60;p64">
              <a:extLst>
                <a:ext uri="{FF2B5EF4-FFF2-40B4-BE49-F238E27FC236}">
                  <a16:creationId xmlns:a16="http://schemas.microsoft.com/office/drawing/2014/main" id="{88903ACC-2DA8-5365-B432-E2673A0FB34A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61;p64">
              <a:extLst>
                <a:ext uri="{FF2B5EF4-FFF2-40B4-BE49-F238E27FC236}">
                  <a16:creationId xmlns:a16="http://schemas.microsoft.com/office/drawing/2014/main" id="{0BBADE28-F5B1-6A02-0BC0-597FEE7A595A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62;p64">
              <a:extLst>
                <a:ext uri="{FF2B5EF4-FFF2-40B4-BE49-F238E27FC236}">
                  <a16:creationId xmlns:a16="http://schemas.microsoft.com/office/drawing/2014/main" id="{9F74DE2B-5982-074A-0528-7954BEC1A518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63;p64">
              <a:extLst>
                <a:ext uri="{FF2B5EF4-FFF2-40B4-BE49-F238E27FC236}">
                  <a16:creationId xmlns:a16="http://schemas.microsoft.com/office/drawing/2014/main" id="{22555BE3-DFF0-2D4E-6E28-312FE91D7700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64;p64">
              <a:extLst>
                <a:ext uri="{FF2B5EF4-FFF2-40B4-BE49-F238E27FC236}">
                  <a16:creationId xmlns:a16="http://schemas.microsoft.com/office/drawing/2014/main" id="{3C3FAB68-1958-1372-21B0-B9550B515098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65;p64">
              <a:extLst>
                <a:ext uri="{FF2B5EF4-FFF2-40B4-BE49-F238E27FC236}">
                  <a16:creationId xmlns:a16="http://schemas.microsoft.com/office/drawing/2014/main" id="{F83BDA92-53CF-185B-9E1E-AFB028E0868E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66;p64">
              <a:extLst>
                <a:ext uri="{FF2B5EF4-FFF2-40B4-BE49-F238E27FC236}">
                  <a16:creationId xmlns:a16="http://schemas.microsoft.com/office/drawing/2014/main" id="{DF231058-FF9F-956E-6730-1A0656850A5C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7;p64">
              <a:extLst>
                <a:ext uri="{FF2B5EF4-FFF2-40B4-BE49-F238E27FC236}">
                  <a16:creationId xmlns:a16="http://schemas.microsoft.com/office/drawing/2014/main" id="{5DD98516-B6AF-26DC-2B38-963908436CD1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8;p64">
              <a:extLst>
                <a:ext uri="{FF2B5EF4-FFF2-40B4-BE49-F238E27FC236}">
                  <a16:creationId xmlns:a16="http://schemas.microsoft.com/office/drawing/2014/main" id="{DEA1AEB3-F8A8-F855-07D7-757B24A580B8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9;p64">
              <a:extLst>
                <a:ext uri="{FF2B5EF4-FFF2-40B4-BE49-F238E27FC236}">
                  <a16:creationId xmlns:a16="http://schemas.microsoft.com/office/drawing/2014/main" id="{461D076C-B3CE-C8D4-E5F2-527F5DC4A428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70;p64">
              <a:extLst>
                <a:ext uri="{FF2B5EF4-FFF2-40B4-BE49-F238E27FC236}">
                  <a16:creationId xmlns:a16="http://schemas.microsoft.com/office/drawing/2014/main" id="{15F8D647-0AB0-EC90-0EF9-43F3ADD1827C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71;p64">
              <a:extLst>
                <a:ext uri="{FF2B5EF4-FFF2-40B4-BE49-F238E27FC236}">
                  <a16:creationId xmlns:a16="http://schemas.microsoft.com/office/drawing/2014/main" id="{C052771D-37AE-537D-B5B7-23AC850B47D5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2;p64">
              <a:extLst>
                <a:ext uri="{FF2B5EF4-FFF2-40B4-BE49-F238E27FC236}">
                  <a16:creationId xmlns:a16="http://schemas.microsoft.com/office/drawing/2014/main" id="{70B9037F-AC7D-B6AD-03FC-1791E1BD13F9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73;p64">
              <a:extLst>
                <a:ext uri="{FF2B5EF4-FFF2-40B4-BE49-F238E27FC236}">
                  <a16:creationId xmlns:a16="http://schemas.microsoft.com/office/drawing/2014/main" id="{C6494B53-3AE8-0F01-B52D-E8C32938051B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4;p64">
              <a:extLst>
                <a:ext uri="{FF2B5EF4-FFF2-40B4-BE49-F238E27FC236}">
                  <a16:creationId xmlns:a16="http://schemas.microsoft.com/office/drawing/2014/main" id="{AC595FAA-7FFE-78D4-70D9-8D1995D99191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75;p64">
              <a:extLst>
                <a:ext uri="{FF2B5EF4-FFF2-40B4-BE49-F238E27FC236}">
                  <a16:creationId xmlns:a16="http://schemas.microsoft.com/office/drawing/2014/main" id="{D1726472-AEFE-7C1D-EA27-33E740ECA0E8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76;p64">
              <a:extLst>
                <a:ext uri="{FF2B5EF4-FFF2-40B4-BE49-F238E27FC236}">
                  <a16:creationId xmlns:a16="http://schemas.microsoft.com/office/drawing/2014/main" id="{AA2ED2F3-60B4-1313-DC95-869D1B6FB86B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77;p64">
              <a:extLst>
                <a:ext uri="{FF2B5EF4-FFF2-40B4-BE49-F238E27FC236}">
                  <a16:creationId xmlns:a16="http://schemas.microsoft.com/office/drawing/2014/main" id="{4103ECA4-4497-68CB-E89C-380FD9FA48F2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78;p64">
              <a:extLst>
                <a:ext uri="{FF2B5EF4-FFF2-40B4-BE49-F238E27FC236}">
                  <a16:creationId xmlns:a16="http://schemas.microsoft.com/office/drawing/2014/main" id="{61E9741A-E1C3-A84C-4375-1EA338754C9D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79;p64">
              <a:extLst>
                <a:ext uri="{FF2B5EF4-FFF2-40B4-BE49-F238E27FC236}">
                  <a16:creationId xmlns:a16="http://schemas.microsoft.com/office/drawing/2014/main" id="{234C2376-885B-80BB-9E45-1CAF9767DF95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0;p64">
              <a:extLst>
                <a:ext uri="{FF2B5EF4-FFF2-40B4-BE49-F238E27FC236}">
                  <a16:creationId xmlns:a16="http://schemas.microsoft.com/office/drawing/2014/main" id="{FAB8F8E9-A6E7-F354-ECC1-B7CA28CABF6D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1;p64">
              <a:extLst>
                <a:ext uri="{FF2B5EF4-FFF2-40B4-BE49-F238E27FC236}">
                  <a16:creationId xmlns:a16="http://schemas.microsoft.com/office/drawing/2014/main" id="{AB5592A8-73AB-4BBC-ADF4-FDA568093B6B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2;p64">
              <a:extLst>
                <a:ext uri="{FF2B5EF4-FFF2-40B4-BE49-F238E27FC236}">
                  <a16:creationId xmlns:a16="http://schemas.microsoft.com/office/drawing/2014/main" id="{3EE25DEF-F169-C4A1-DC1B-5EAED7778540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83;p64">
              <a:extLst>
                <a:ext uri="{FF2B5EF4-FFF2-40B4-BE49-F238E27FC236}">
                  <a16:creationId xmlns:a16="http://schemas.microsoft.com/office/drawing/2014/main" id="{4E706EB2-C0C1-358E-89C9-D2A39A8DA20E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84;p64">
              <a:extLst>
                <a:ext uri="{FF2B5EF4-FFF2-40B4-BE49-F238E27FC236}">
                  <a16:creationId xmlns:a16="http://schemas.microsoft.com/office/drawing/2014/main" id="{B0F918CB-EA3C-CFFB-2CD0-DC8C4B83B952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85;p64">
              <a:extLst>
                <a:ext uri="{FF2B5EF4-FFF2-40B4-BE49-F238E27FC236}">
                  <a16:creationId xmlns:a16="http://schemas.microsoft.com/office/drawing/2014/main" id="{6F97AA0A-A66D-239F-20AB-B97E88F0828D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86;p64">
              <a:extLst>
                <a:ext uri="{FF2B5EF4-FFF2-40B4-BE49-F238E27FC236}">
                  <a16:creationId xmlns:a16="http://schemas.microsoft.com/office/drawing/2014/main" id="{56140A27-7307-5996-7826-55D740947CFC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87;p64">
              <a:extLst>
                <a:ext uri="{FF2B5EF4-FFF2-40B4-BE49-F238E27FC236}">
                  <a16:creationId xmlns:a16="http://schemas.microsoft.com/office/drawing/2014/main" id="{05351656-EDB5-CE8F-0290-53B77558660F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88;p64">
              <a:extLst>
                <a:ext uri="{FF2B5EF4-FFF2-40B4-BE49-F238E27FC236}">
                  <a16:creationId xmlns:a16="http://schemas.microsoft.com/office/drawing/2014/main" id="{80DD4DE2-CE67-E80D-7021-409ACF7492EA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89;p64">
              <a:extLst>
                <a:ext uri="{FF2B5EF4-FFF2-40B4-BE49-F238E27FC236}">
                  <a16:creationId xmlns:a16="http://schemas.microsoft.com/office/drawing/2014/main" id="{3535B5EB-2A87-D55E-9813-5E016FDD57C7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0;p64">
              <a:extLst>
                <a:ext uri="{FF2B5EF4-FFF2-40B4-BE49-F238E27FC236}">
                  <a16:creationId xmlns:a16="http://schemas.microsoft.com/office/drawing/2014/main" id="{6F3B2CD0-AD80-0185-D287-21394A65BD90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1;p64">
              <a:extLst>
                <a:ext uri="{FF2B5EF4-FFF2-40B4-BE49-F238E27FC236}">
                  <a16:creationId xmlns:a16="http://schemas.microsoft.com/office/drawing/2014/main" id="{15320EA6-40BA-DA5D-7439-D13B9E4B2208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2;p64">
              <a:extLst>
                <a:ext uri="{FF2B5EF4-FFF2-40B4-BE49-F238E27FC236}">
                  <a16:creationId xmlns:a16="http://schemas.microsoft.com/office/drawing/2014/main" id="{F6FBEADC-3743-D308-AF90-0573048D9858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93;p64">
              <a:extLst>
                <a:ext uri="{FF2B5EF4-FFF2-40B4-BE49-F238E27FC236}">
                  <a16:creationId xmlns:a16="http://schemas.microsoft.com/office/drawing/2014/main" id="{DFE3FF4E-CF87-C0F5-13D9-A842F908864B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94;p64">
              <a:extLst>
                <a:ext uri="{FF2B5EF4-FFF2-40B4-BE49-F238E27FC236}">
                  <a16:creationId xmlns:a16="http://schemas.microsoft.com/office/drawing/2014/main" id="{3AE4C358-E20C-8300-66B3-D3CBC7A03227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95;p64">
              <a:extLst>
                <a:ext uri="{FF2B5EF4-FFF2-40B4-BE49-F238E27FC236}">
                  <a16:creationId xmlns:a16="http://schemas.microsoft.com/office/drawing/2014/main" id="{61653C99-A4E4-AE41-19C3-0D9694F680BF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96;p64">
              <a:extLst>
                <a:ext uri="{FF2B5EF4-FFF2-40B4-BE49-F238E27FC236}">
                  <a16:creationId xmlns:a16="http://schemas.microsoft.com/office/drawing/2014/main" id="{125F66E6-57F9-3AF8-4680-2D4AFBEA0061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7;p64">
              <a:extLst>
                <a:ext uri="{FF2B5EF4-FFF2-40B4-BE49-F238E27FC236}">
                  <a16:creationId xmlns:a16="http://schemas.microsoft.com/office/drawing/2014/main" id="{EFC10D40-4DAA-118B-D330-C9DFAD4A0DAB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98;p64">
              <a:extLst>
                <a:ext uri="{FF2B5EF4-FFF2-40B4-BE49-F238E27FC236}">
                  <a16:creationId xmlns:a16="http://schemas.microsoft.com/office/drawing/2014/main" id="{12EE6EF4-3101-9947-7B22-3CB337240769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99;p64">
              <a:extLst>
                <a:ext uri="{FF2B5EF4-FFF2-40B4-BE49-F238E27FC236}">
                  <a16:creationId xmlns:a16="http://schemas.microsoft.com/office/drawing/2014/main" id="{F2A67FF0-8DDE-1C3C-2AC9-518000C07165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0;p64">
              <a:extLst>
                <a:ext uri="{FF2B5EF4-FFF2-40B4-BE49-F238E27FC236}">
                  <a16:creationId xmlns:a16="http://schemas.microsoft.com/office/drawing/2014/main" id="{9844053D-BC8D-5C6E-F28A-DA7915BD10D9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4301;p64">
              <a:extLst>
                <a:ext uri="{FF2B5EF4-FFF2-40B4-BE49-F238E27FC236}">
                  <a16:creationId xmlns:a16="http://schemas.microsoft.com/office/drawing/2014/main" id="{60513F67-B18A-16BA-23C7-6924790A7709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4302;p64">
              <a:extLst>
                <a:ext uri="{FF2B5EF4-FFF2-40B4-BE49-F238E27FC236}">
                  <a16:creationId xmlns:a16="http://schemas.microsoft.com/office/drawing/2014/main" id="{0F324868-7E3A-B3A6-75E0-FE363BFC6D01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4303;p64">
              <a:extLst>
                <a:ext uri="{FF2B5EF4-FFF2-40B4-BE49-F238E27FC236}">
                  <a16:creationId xmlns:a16="http://schemas.microsoft.com/office/drawing/2014/main" id="{E4278751-CB1D-4582-5495-BF94298FCA3C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4304;p64">
              <a:extLst>
                <a:ext uri="{FF2B5EF4-FFF2-40B4-BE49-F238E27FC236}">
                  <a16:creationId xmlns:a16="http://schemas.microsoft.com/office/drawing/2014/main" id="{FA5173AE-2433-704B-1F39-CD1DA3B314DA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4305;p64">
              <a:extLst>
                <a:ext uri="{FF2B5EF4-FFF2-40B4-BE49-F238E27FC236}">
                  <a16:creationId xmlns:a16="http://schemas.microsoft.com/office/drawing/2014/main" id="{A62D3557-7919-C2C9-6E99-3D3614F98D44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4306;p64">
              <a:extLst>
                <a:ext uri="{FF2B5EF4-FFF2-40B4-BE49-F238E27FC236}">
                  <a16:creationId xmlns:a16="http://schemas.microsoft.com/office/drawing/2014/main" id="{814EB0D2-B147-75C1-E887-F51BCE2DBAF9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4307;p64">
              <a:extLst>
                <a:ext uri="{FF2B5EF4-FFF2-40B4-BE49-F238E27FC236}">
                  <a16:creationId xmlns:a16="http://schemas.microsoft.com/office/drawing/2014/main" id="{07D0A313-D071-C85D-258B-973BCC42A45A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4308;p64">
              <a:extLst>
                <a:ext uri="{FF2B5EF4-FFF2-40B4-BE49-F238E27FC236}">
                  <a16:creationId xmlns:a16="http://schemas.microsoft.com/office/drawing/2014/main" id="{23C3EA1C-78C4-A629-AC11-F71A9AD58B31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4309;p64">
              <a:extLst>
                <a:ext uri="{FF2B5EF4-FFF2-40B4-BE49-F238E27FC236}">
                  <a16:creationId xmlns:a16="http://schemas.microsoft.com/office/drawing/2014/main" id="{100D5E5F-EA87-4AA3-C6C4-2AB2FE6D02DF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4310;p64">
              <a:extLst>
                <a:ext uri="{FF2B5EF4-FFF2-40B4-BE49-F238E27FC236}">
                  <a16:creationId xmlns:a16="http://schemas.microsoft.com/office/drawing/2014/main" id="{560078C3-EE67-9CCC-3235-5F9017672F90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4311;p64">
              <a:extLst>
                <a:ext uri="{FF2B5EF4-FFF2-40B4-BE49-F238E27FC236}">
                  <a16:creationId xmlns:a16="http://schemas.microsoft.com/office/drawing/2014/main" id="{E2603E6B-8713-5AE0-0534-17653C7BBF95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4312;p64">
              <a:extLst>
                <a:ext uri="{FF2B5EF4-FFF2-40B4-BE49-F238E27FC236}">
                  <a16:creationId xmlns:a16="http://schemas.microsoft.com/office/drawing/2014/main" id="{BFFBF2AE-0C27-FA3F-F135-53C26CE7BCDB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4313;p64">
              <a:extLst>
                <a:ext uri="{FF2B5EF4-FFF2-40B4-BE49-F238E27FC236}">
                  <a16:creationId xmlns:a16="http://schemas.microsoft.com/office/drawing/2014/main" id="{62370AC4-4C58-981D-0ACF-A1CABBBB66B5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4314;p64">
              <a:extLst>
                <a:ext uri="{FF2B5EF4-FFF2-40B4-BE49-F238E27FC236}">
                  <a16:creationId xmlns:a16="http://schemas.microsoft.com/office/drawing/2014/main" id="{FD4447A6-AE6F-3EE8-C880-6B2CC4999C29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4315;p64">
              <a:extLst>
                <a:ext uri="{FF2B5EF4-FFF2-40B4-BE49-F238E27FC236}">
                  <a16:creationId xmlns:a16="http://schemas.microsoft.com/office/drawing/2014/main" id="{EE4FC761-1D66-87E3-E6DE-6B0B78810F10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4316;p64">
              <a:extLst>
                <a:ext uri="{FF2B5EF4-FFF2-40B4-BE49-F238E27FC236}">
                  <a16:creationId xmlns:a16="http://schemas.microsoft.com/office/drawing/2014/main" id="{2F7C2B94-B67F-2E1B-4063-7B020BA09511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4317;p64">
              <a:extLst>
                <a:ext uri="{FF2B5EF4-FFF2-40B4-BE49-F238E27FC236}">
                  <a16:creationId xmlns:a16="http://schemas.microsoft.com/office/drawing/2014/main" id="{2D0C5256-8D8A-395F-A214-B95248E71284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4318;p64">
              <a:extLst>
                <a:ext uri="{FF2B5EF4-FFF2-40B4-BE49-F238E27FC236}">
                  <a16:creationId xmlns:a16="http://schemas.microsoft.com/office/drawing/2014/main" id="{858F90C1-2044-AE9A-CE9F-0B8268F96F9C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4319;p64">
              <a:extLst>
                <a:ext uri="{FF2B5EF4-FFF2-40B4-BE49-F238E27FC236}">
                  <a16:creationId xmlns:a16="http://schemas.microsoft.com/office/drawing/2014/main" id="{020EA9E8-246F-363C-DBA4-2C2746048CF6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4320;p64">
              <a:extLst>
                <a:ext uri="{FF2B5EF4-FFF2-40B4-BE49-F238E27FC236}">
                  <a16:creationId xmlns:a16="http://schemas.microsoft.com/office/drawing/2014/main" id="{24F20EE5-547F-CC30-194F-35A4987E266C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4321;p64">
              <a:extLst>
                <a:ext uri="{FF2B5EF4-FFF2-40B4-BE49-F238E27FC236}">
                  <a16:creationId xmlns:a16="http://schemas.microsoft.com/office/drawing/2014/main" id="{157A5DA7-E24A-E40A-238D-A2563372E17B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4322;p64">
              <a:extLst>
                <a:ext uri="{FF2B5EF4-FFF2-40B4-BE49-F238E27FC236}">
                  <a16:creationId xmlns:a16="http://schemas.microsoft.com/office/drawing/2014/main" id="{5F7E37CD-196A-DDBE-2F1B-B2A728C19FC9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4323;p64">
              <a:extLst>
                <a:ext uri="{FF2B5EF4-FFF2-40B4-BE49-F238E27FC236}">
                  <a16:creationId xmlns:a16="http://schemas.microsoft.com/office/drawing/2014/main" id="{1EA21081-72EA-7B1C-4A6A-322571DE2BE3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4324;p64">
              <a:extLst>
                <a:ext uri="{FF2B5EF4-FFF2-40B4-BE49-F238E27FC236}">
                  <a16:creationId xmlns:a16="http://schemas.microsoft.com/office/drawing/2014/main" id="{FC366EAF-D605-6D45-E034-CF0E4B245911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4325;p64">
              <a:extLst>
                <a:ext uri="{FF2B5EF4-FFF2-40B4-BE49-F238E27FC236}">
                  <a16:creationId xmlns:a16="http://schemas.microsoft.com/office/drawing/2014/main" id="{3DEC460B-35B3-F0C6-64BC-AF4D498BE51B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4326;p64">
              <a:extLst>
                <a:ext uri="{FF2B5EF4-FFF2-40B4-BE49-F238E27FC236}">
                  <a16:creationId xmlns:a16="http://schemas.microsoft.com/office/drawing/2014/main" id="{D54411CF-AAD8-D0E8-B90E-B23C0AF34AB6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4327;p64">
              <a:extLst>
                <a:ext uri="{FF2B5EF4-FFF2-40B4-BE49-F238E27FC236}">
                  <a16:creationId xmlns:a16="http://schemas.microsoft.com/office/drawing/2014/main" id="{8B1C680D-1DAB-FD6A-D170-42BD1DBC7CB3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4328;p64">
              <a:extLst>
                <a:ext uri="{FF2B5EF4-FFF2-40B4-BE49-F238E27FC236}">
                  <a16:creationId xmlns:a16="http://schemas.microsoft.com/office/drawing/2014/main" id="{1618A40B-B31E-E379-9142-DF66B02453A7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4329;p64">
              <a:extLst>
                <a:ext uri="{FF2B5EF4-FFF2-40B4-BE49-F238E27FC236}">
                  <a16:creationId xmlns:a16="http://schemas.microsoft.com/office/drawing/2014/main" id="{63D8A28F-C5EE-5CED-8CBA-51C111F56A7E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4330;p64">
              <a:extLst>
                <a:ext uri="{FF2B5EF4-FFF2-40B4-BE49-F238E27FC236}">
                  <a16:creationId xmlns:a16="http://schemas.microsoft.com/office/drawing/2014/main" id="{CEB4AB71-E4BB-B0CA-6AB4-6358D056A9CC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4331;p64">
              <a:extLst>
                <a:ext uri="{FF2B5EF4-FFF2-40B4-BE49-F238E27FC236}">
                  <a16:creationId xmlns:a16="http://schemas.microsoft.com/office/drawing/2014/main" id="{9165729F-219F-FAA9-82C5-B6563936365E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4332;p64">
              <a:extLst>
                <a:ext uri="{FF2B5EF4-FFF2-40B4-BE49-F238E27FC236}">
                  <a16:creationId xmlns:a16="http://schemas.microsoft.com/office/drawing/2014/main" id="{ACCF626F-DFF5-B5AE-337B-6A34560AFBC8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4333;p64">
              <a:extLst>
                <a:ext uri="{FF2B5EF4-FFF2-40B4-BE49-F238E27FC236}">
                  <a16:creationId xmlns:a16="http://schemas.microsoft.com/office/drawing/2014/main" id="{59545E89-FCAF-43D7-52B3-D6C35E27BB72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4334;p64">
              <a:extLst>
                <a:ext uri="{FF2B5EF4-FFF2-40B4-BE49-F238E27FC236}">
                  <a16:creationId xmlns:a16="http://schemas.microsoft.com/office/drawing/2014/main" id="{35DC8688-FFB4-EB0D-E48F-8E2BC4A9F9A5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4335;p64">
              <a:extLst>
                <a:ext uri="{FF2B5EF4-FFF2-40B4-BE49-F238E27FC236}">
                  <a16:creationId xmlns:a16="http://schemas.microsoft.com/office/drawing/2014/main" id="{A671211D-A9E2-2305-104B-AAD227F9B874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4336;p64">
              <a:extLst>
                <a:ext uri="{FF2B5EF4-FFF2-40B4-BE49-F238E27FC236}">
                  <a16:creationId xmlns:a16="http://schemas.microsoft.com/office/drawing/2014/main" id="{ECF04E05-FDA9-F9E9-1848-20363A02B77A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4337;p64">
              <a:extLst>
                <a:ext uri="{FF2B5EF4-FFF2-40B4-BE49-F238E27FC236}">
                  <a16:creationId xmlns:a16="http://schemas.microsoft.com/office/drawing/2014/main" id="{AAFE6C23-709E-E463-9ABC-560B511F92A5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4338;p64">
              <a:extLst>
                <a:ext uri="{FF2B5EF4-FFF2-40B4-BE49-F238E27FC236}">
                  <a16:creationId xmlns:a16="http://schemas.microsoft.com/office/drawing/2014/main" id="{AFD562E2-02B5-A8A4-1365-C5A49B0295EC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4339;p64">
              <a:extLst>
                <a:ext uri="{FF2B5EF4-FFF2-40B4-BE49-F238E27FC236}">
                  <a16:creationId xmlns:a16="http://schemas.microsoft.com/office/drawing/2014/main" id="{71393EDC-E3B4-5701-7278-F1E35B4BCC18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4340;p64">
              <a:extLst>
                <a:ext uri="{FF2B5EF4-FFF2-40B4-BE49-F238E27FC236}">
                  <a16:creationId xmlns:a16="http://schemas.microsoft.com/office/drawing/2014/main" id="{1AB43A8C-3089-D419-42E3-049229D85BD1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4341;p64">
              <a:extLst>
                <a:ext uri="{FF2B5EF4-FFF2-40B4-BE49-F238E27FC236}">
                  <a16:creationId xmlns:a16="http://schemas.microsoft.com/office/drawing/2014/main" id="{B4F18F73-7C0F-AC00-2AA2-F6BF42AEBF38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4342;p64">
              <a:extLst>
                <a:ext uri="{FF2B5EF4-FFF2-40B4-BE49-F238E27FC236}">
                  <a16:creationId xmlns:a16="http://schemas.microsoft.com/office/drawing/2014/main" id="{9251B4CA-1EB1-4E0A-2F4F-DE9EE9B6F671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4343;p64">
              <a:extLst>
                <a:ext uri="{FF2B5EF4-FFF2-40B4-BE49-F238E27FC236}">
                  <a16:creationId xmlns:a16="http://schemas.microsoft.com/office/drawing/2014/main" id="{ED1B76F2-56E3-0E47-D35F-736978B37137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4344;p64">
              <a:extLst>
                <a:ext uri="{FF2B5EF4-FFF2-40B4-BE49-F238E27FC236}">
                  <a16:creationId xmlns:a16="http://schemas.microsoft.com/office/drawing/2014/main" id="{20508FBE-33B3-AAD2-FF26-FFACA65FF552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4345;p64">
              <a:extLst>
                <a:ext uri="{FF2B5EF4-FFF2-40B4-BE49-F238E27FC236}">
                  <a16:creationId xmlns:a16="http://schemas.microsoft.com/office/drawing/2014/main" id="{9ED22721-0097-1329-C2E5-4657CC5D5A74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4346;p64">
              <a:extLst>
                <a:ext uri="{FF2B5EF4-FFF2-40B4-BE49-F238E27FC236}">
                  <a16:creationId xmlns:a16="http://schemas.microsoft.com/office/drawing/2014/main" id="{BF60BF88-C48C-E685-3EE3-C8CFDA07C00D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4347;p64">
              <a:extLst>
                <a:ext uri="{FF2B5EF4-FFF2-40B4-BE49-F238E27FC236}">
                  <a16:creationId xmlns:a16="http://schemas.microsoft.com/office/drawing/2014/main" id="{83D01AEC-BFBD-6AF2-128C-00717B55662F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4348;p64">
              <a:extLst>
                <a:ext uri="{FF2B5EF4-FFF2-40B4-BE49-F238E27FC236}">
                  <a16:creationId xmlns:a16="http://schemas.microsoft.com/office/drawing/2014/main" id="{5AD2C220-D85E-8CFB-CD07-50FFB1AEB04F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4349;p64">
              <a:extLst>
                <a:ext uri="{FF2B5EF4-FFF2-40B4-BE49-F238E27FC236}">
                  <a16:creationId xmlns:a16="http://schemas.microsoft.com/office/drawing/2014/main" id="{A4896E28-CACB-4F62-6124-52A69115481D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4350;p64">
              <a:extLst>
                <a:ext uri="{FF2B5EF4-FFF2-40B4-BE49-F238E27FC236}">
                  <a16:creationId xmlns:a16="http://schemas.microsoft.com/office/drawing/2014/main" id="{F470034E-33F2-892E-6B08-50B49B905A9A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4351;p64">
              <a:extLst>
                <a:ext uri="{FF2B5EF4-FFF2-40B4-BE49-F238E27FC236}">
                  <a16:creationId xmlns:a16="http://schemas.microsoft.com/office/drawing/2014/main" id="{FD809027-6FBA-A399-D60F-ED0AABF9FCDF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4352;p64">
              <a:extLst>
                <a:ext uri="{FF2B5EF4-FFF2-40B4-BE49-F238E27FC236}">
                  <a16:creationId xmlns:a16="http://schemas.microsoft.com/office/drawing/2014/main" id="{79C2D38C-E37D-E9E4-A256-9688C0DFFE57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4353;p64">
              <a:extLst>
                <a:ext uri="{FF2B5EF4-FFF2-40B4-BE49-F238E27FC236}">
                  <a16:creationId xmlns:a16="http://schemas.microsoft.com/office/drawing/2014/main" id="{BEFF1B6F-61E1-C5E0-19BC-A784B2726316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4354;p64">
              <a:extLst>
                <a:ext uri="{FF2B5EF4-FFF2-40B4-BE49-F238E27FC236}">
                  <a16:creationId xmlns:a16="http://schemas.microsoft.com/office/drawing/2014/main" id="{927BE40C-E0CD-ECF1-A41B-819F41AE532D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4355;p64">
              <a:extLst>
                <a:ext uri="{FF2B5EF4-FFF2-40B4-BE49-F238E27FC236}">
                  <a16:creationId xmlns:a16="http://schemas.microsoft.com/office/drawing/2014/main" id="{597D30F4-BE5B-9375-35B2-7FC782126D6A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4356;p64">
              <a:extLst>
                <a:ext uri="{FF2B5EF4-FFF2-40B4-BE49-F238E27FC236}">
                  <a16:creationId xmlns:a16="http://schemas.microsoft.com/office/drawing/2014/main" id="{5B333A13-A078-0CC5-4EBB-C98BA7C20E2F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4357;p64">
              <a:extLst>
                <a:ext uri="{FF2B5EF4-FFF2-40B4-BE49-F238E27FC236}">
                  <a16:creationId xmlns:a16="http://schemas.microsoft.com/office/drawing/2014/main" id="{63CE8791-846D-32FF-191A-71C5468A093D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4358;p64">
              <a:extLst>
                <a:ext uri="{FF2B5EF4-FFF2-40B4-BE49-F238E27FC236}">
                  <a16:creationId xmlns:a16="http://schemas.microsoft.com/office/drawing/2014/main" id="{ED245FBE-C92A-27C0-CC1C-C77D93F5891E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4359;p64">
              <a:extLst>
                <a:ext uri="{FF2B5EF4-FFF2-40B4-BE49-F238E27FC236}">
                  <a16:creationId xmlns:a16="http://schemas.microsoft.com/office/drawing/2014/main" id="{BDB64996-9557-4922-7E71-F006CFE5795B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4360;p64">
              <a:extLst>
                <a:ext uri="{FF2B5EF4-FFF2-40B4-BE49-F238E27FC236}">
                  <a16:creationId xmlns:a16="http://schemas.microsoft.com/office/drawing/2014/main" id="{1F265FBB-A7C9-CC44-057B-89AF6A2363DA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4361;p64">
              <a:extLst>
                <a:ext uri="{FF2B5EF4-FFF2-40B4-BE49-F238E27FC236}">
                  <a16:creationId xmlns:a16="http://schemas.microsoft.com/office/drawing/2014/main" id="{ABDAC011-9415-7588-1356-03D828BA42EC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4362;p64">
              <a:extLst>
                <a:ext uri="{FF2B5EF4-FFF2-40B4-BE49-F238E27FC236}">
                  <a16:creationId xmlns:a16="http://schemas.microsoft.com/office/drawing/2014/main" id="{7EF9C0D1-906C-04B5-325E-DED05020E200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4363;p64">
              <a:extLst>
                <a:ext uri="{FF2B5EF4-FFF2-40B4-BE49-F238E27FC236}">
                  <a16:creationId xmlns:a16="http://schemas.microsoft.com/office/drawing/2014/main" id="{585B4B48-139D-1884-C032-9AA52B840C1C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4364;p64">
              <a:extLst>
                <a:ext uri="{FF2B5EF4-FFF2-40B4-BE49-F238E27FC236}">
                  <a16:creationId xmlns:a16="http://schemas.microsoft.com/office/drawing/2014/main" id="{1247D95D-BDE1-DB65-2133-64C4D934D3A1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4365;p64">
              <a:extLst>
                <a:ext uri="{FF2B5EF4-FFF2-40B4-BE49-F238E27FC236}">
                  <a16:creationId xmlns:a16="http://schemas.microsoft.com/office/drawing/2014/main" id="{47CF6BF5-6303-03A4-0C56-57FA356B2B56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4366;p64">
              <a:extLst>
                <a:ext uri="{FF2B5EF4-FFF2-40B4-BE49-F238E27FC236}">
                  <a16:creationId xmlns:a16="http://schemas.microsoft.com/office/drawing/2014/main" id="{F45D4542-A959-04B9-A39A-009CE94EC0AC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4367;p64">
              <a:extLst>
                <a:ext uri="{FF2B5EF4-FFF2-40B4-BE49-F238E27FC236}">
                  <a16:creationId xmlns:a16="http://schemas.microsoft.com/office/drawing/2014/main" id="{C4066CD0-7C48-128C-98FB-A0EAF35E44C1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4368;p64">
              <a:extLst>
                <a:ext uri="{FF2B5EF4-FFF2-40B4-BE49-F238E27FC236}">
                  <a16:creationId xmlns:a16="http://schemas.microsoft.com/office/drawing/2014/main" id="{ACA98A04-CCC4-BFC9-A65C-6A7CFBA8349B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4369;p64">
              <a:extLst>
                <a:ext uri="{FF2B5EF4-FFF2-40B4-BE49-F238E27FC236}">
                  <a16:creationId xmlns:a16="http://schemas.microsoft.com/office/drawing/2014/main" id="{DD872993-9A90-9704-8F56-0A886901701F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4370;p64">
              <a:extLst>
                <a:ext uri="{FF2B5EF4-FFF2-40B4-BE49-F238E27FC236}">
                  <a16:creationId xmlns:a16="http://schemas.microsoft.com/office/drawing/2014/main" id="{D7FA0CA3-4C3C-7345-88D7-0DD317A7B33A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4371;p64">
              <a:extLst>
                <a:ext uri="{FF2B5EF4-FFF2-40B4-BE49-F238E27FC236}">
                  <a16:creationId xmlns:a16="http://schemas.microsoft.com/office/drawing/2014/main" id="{D16FBFE2-CAE0-645F-C2F9-DA2FA7A08460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4372;p64">
              <a:extLst>
                <a:ext uri="{FF2B5EF4-FFF2-40B4-BE49-F238E27FC236}">
                  <a16:creationId xmlns:a16="http://schemas.microsoft.com/office/drawing/2014/main" id="{64CA8D7E-ED22-C3E5-1833-9F8F9B861BCD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4373;p64">
              <a:extLst>
                <a:ext uri="{FF2B5EF4-FFF2-40B4-BE49-F238E27FC236}">
                  <a16:creationId xmlns:a16="http://schemas.microsoft.com/office/drawing/2014/main" id="{DF1CC4A1-F0E2-F25F-1E63-40790D91B69F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4374;p64">
              <a:extLst>
                <a:ext uri="{FF2B5EF4-FFF2-40B4-BE49-F238E27FC236}">
                  <a16:creationId xmlns:a16="http://schemas.microsoft.com/office/drawing/2014/main" id="{76BD7CA8-2E65-80D3-FE7D-671799F85B1A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4375;p64">
              <a:extLst>
                <a:ext uri="{FF2B5EF4-FFF2-40B4-BE49-F238E27FC236}">
                  <a16:creationId xmlns:a16="http://schemas.microsoft.com/office/drawing/2014/main" id="{2A37F725-888F-63C6-E856-141BF108109C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4376;p64">
              <a:extLst>
                <a:ext uri="{FF2B5EF4-FFF2-40B4-BE49-F238E27FC236}">
                  <a16:creationId xmlns:a16="http://schemas.microsoft.com/office/drawing/2014/main" id="{F17B7780-1768-E7ED-0719-0C86A956BF20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4377;p64">
              <a:extLst>
                <a:ext uri="{FF2B5EF4-FFF2-40B4-BE49-F238E27FC236}">
                  <a16:creationId xmlns:a16="http://schemas.microsoft.com/office/drawing/2014/main" id="{0EE268F9-15C8-137A-6306-583EF82BBECA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4378;p64">
              <a:extLst>
                <a:ext uri="{FF2B5EF4-FFF2-40B4-BE49-F238E27FC236}">
                  <a16:creationId xmlns:a16="http://schemas.microsoft.com/office/drawing/2014/main" id="{8DC5DA5E-9A84-CDF4-00A0-A5CA1229BCBE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4379;p64">
              <a:extLst>
                <a:ext uri="{FF2B5EF4-FFF2-40B4-BE49-F238E27FC236}">
                  <a16:creationId xmlns:a16="http://schemas.microsoft.com/office/drawing/2014/main" id="{80AFD934-A102-1113-9137-F85B3F07D219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4380;p64">
              <a:extLst>
                <a:ext uri="{FF2B5EF4-FFF2-40B4-BE49-F238E27FC236}">
                  <a16:creationId xmlns:a16="http://schemas.microsoft.com/office/drawing/2014/main" id="{500FE097-97E9-6F72-F6D7-44EDB10D34D4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4381;p64">
              <a:extLst>
                <a:ext uri="{FF2B5EF4-FFF2-40B4-BE49-F238E27FC236}">
                  <a16:creationId xmlns:a16="http://schemas.microsoft.com/office/drawing/2014/main" id="{C1CA72FF-4B32-1BA9-C1ED-ECF0699969EC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4382;p64">
              <a:extLst>
                <a:ext uri="{FF2B5EF4-FFF2-40B4-BE49-F238E27FC236}">
                  <a16:creationId xmlns:a16="http://schemas.microsoft.com/office/drawing/2014/main" id="{24C3E44B-2C12-85BC-8E3F-5BE42CE36445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4383;p64">
              <a:extLst>
                <a:ext uri="{FF2B5EF4-FFF2-40B4-BE49-F238E27FC236}">
                  <a16:creationId xmlns:a16="http://schemas.microsoft.com/office/drawing/2014/main" id="{2F9BFFD0-57AF-5120-FE22-0EA991CEEAF5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4384;p64">
              <a:extLst>
                <a:ext uri="{FF2B5EF4-FFF2-40B4-BE49-F238E27FC236}">
                  <a16:creationId xmlns:a16="http://schemas.microsoft.com/office/drawing/2014/main" id="{93820F4B-39E3-DFC9-EE5D-25BD488A540D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4385;p64">
              <a:extLst>
                <a:ext uri="{FF2B5EF4-FFF2-40B4-BE49-F238E27FC236}">
                  <a16:creationId xmlns:a16="http://schemas.microsoft.com/office/drawing/2014/main" id="{50B762F1-29E7-99F8-D645-4A33766D690F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4386;p64">
              <a:extLst>
                <a:ext uri="{FF2B5EF4-FFF2-40B4-BE49-F238E27FC236}">
                  <a16:creationId xmlns:a16="http://schemas.microsoft.com/office/drawing/2014/main" id="{F2B3FA99-C294-0ABD-2449-5D99F4616972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4387;p64">
              <a:extLst>
                <a:ext uri="{FF2B5EF4-FFF2-40B4-BE49-F238E27FC236}">
                  <a16:creationId xmlns:a16="http://schemas.microsoft.com/office/drawing/2014/main" id="{11BF39E8-1AF6-519F-D99D-B8E29818B372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4388;p64">
              <a:extLst>
                <a:ext uri="{FF2B5EF4-FFF2-40B4-BE49-F238E27FC236}">
                  <a16:creationId xmlns:a16="http://schemas.microsoft.com/office/drawing/2014/main" id="{6302DEB6-9FA5-2B18-A605-A78DF84338B0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4389;p64">
              <a:extLst>
                <a:ext uri="{FF2B5EF4-FFF2-40B4-BE49-F238E27FC236}">
                  <a16:creationId xmlns:a16="http://schemas.microsoft.com/office/drawing/2014/main" id="{7B98C63C-7586-E859-2879-19AB88207A35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4390;p64">
              <a:extLst>
                <a:ext uri="{FF2B5EF4-FFF2-40B4-BE49-F238E27FC236}">
                  <a16:creationId xmlns:a16="http://schemas.microsoft.com/office/drawing/2014/main" id="{6F70F87C-1415-D03A-AA4B-C0F6DD73FA65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4391;p64">
              <a:extLst>
                <a:ext uri="{FF2B5EF4-FFF2-40B4-BE49-F238E27FC236}">
                  <a16:creationId xmlns:a16="http://schemas.microsoft.com/office/drawing/2014/main" id="{F356A6D8-D418-97DF-87D7-F726C0D9E8EF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4392;p64">
              <a:extLst>
                <a:ext uri="{FF2B5EF4-FFF2-40B4-BE49-F238E27FC236}">
                  <a16:creationId xmlns:a16="http://schemas.microsoft.com/office/drawing/2014/main" id="{D55C44B2-4C5D-1823-BD86-E86C5ED5012A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4393;p64">
              <a:extLst>
                <a:ext uri="{FF2B5EF4-FFF2-40B4-BE49-F238E27FC236}">
                  <a16:creationId xmlns:a16="http://schemas.microsoft.com/office/drawing/2014/main" id="{84873CD2-3056-12E7-E37C-483C891DF37B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4394;p64">
              <a:extLst>
                <a:ext uri="{FF2B5EF4-FFF2-40B4-BE49-F238E27FC236}">
                  <a16:creationId xmlns:a16="http://schemas.microsoft.com/office/drawing/2014/main" id="{A344DD94-69B1-2EA5-FE8A-076A148B89E4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4395;p64">
              <a:extLst>
                <a:ext uri="{FF2B5EF4-FFF2-40B4-BE49-F238E27FC236}">
                  <a16:creationId xmlns:a16="http://schemas.microsoft.com/office/drawing/2014/main" id="{6E908258-0C7B-678C-FDD9-3031B73B0178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4396;p64">
              <a:extLst>
                <a:ext uri="{FF2B5EF4-FFF2-40B4-BE49-F238E27FC236}">
                  <a16:creationId xmlns:a16="http://schemas.microsoft.com/office/drawing/2014/main" id="{298497B1-D48A-799D-D76B-3ACA86717F42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4397;p64">
              <a:extLst>
                <a:ext uri="{FF2B5EF4-FFF2-40B4-BE49-F238E27FC236}">
                  <a16:creationId xmlns:a16="http://schemas.microsoft.com/office/drawing/2014/main" id="{8CB1438A-F7D5-885C-B860-D5477D513F6F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4398;p64">
              <a:extLst>
                <a:ext uri="{FF2B5EF4-FFF2-40B4-BE49-F238E27FC236}">
                  <a16:creationId xmlns:a16="http://schemas.microsoft.com/office/drawing/2014/main" id="{BB440E8D-064A-5B2E-5BE1-FB41B4BB7E64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4399;p64">
              <a:extLst>
                <a:ext uri="{FF2B5EF4-FFF2-40B4-BE49-F238E27FC236}">
                  <a16:creationId xmlns:a16="http://schemas.microsoft.com/office/drawing/2014/main" id="{684C4A52-2267-A8FA-F041-D52600114C7D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4400;p64">
              <a:extLst>
                <a:ext uri="{FF2B5EF4-FFF2-40B4-BE49-F238E27FC236}">
                  <a16:creationId xmlns:a16="http://schemas.microsoft.com/office/drawing/2014/main" id="{6CB1B159-1AEA-7CF8-A9F0-7CB08C1777E1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4401;p64">
              <a:extLst>
                <a:ext uri="{FF2B5EF4-FFF2-40B4-BE49-F238E27FC236}">
                  <a16:creationId xmlns:a16="http://schemas.microsoft.com/office/drawing/2014/main" id="{B7494888-C2FB-E292-A37A-B5AF83DD1063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4402;p64">
              <a:extLst>
                <a:ext uri="{FF2B5EF4-FFF2-40B4-BE49-F238E27FC236}">
                  <a16:creationId xmlns:a16="http://schemas.microsoft.com/office/drawing/2014/main" id="{272A6FC3-0A2E-40C3-1EF8-D748E948FF5D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4403;p64">
              <a:extLst>
                <a:ext uri="{FF2B5EF4-FFF2-40B4-BE49-F238E27FC236}">
                  <a16:creationId xmlns:a16="http://schemas.microsoft.com/office/drawing/2014/main" id="{2895CF9F-2B7F-8D4A-77C8-4485A481DEEE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4404;p64">
              <a:extLst>
                <a:ext uri="{FF2B5EF4-FFF2-40B4-BE49-F238E27FC236}">
                  <a16:creationId xmlns:a16="http://schemas.microsoft.com/office/drawing/2014/main" id="{455ED154-A1C9-DA6B-A884-63F209E6C402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4405;p64">
              <a:extLst>
                <a:ext uri="{FF2B5EF4-FFF2-40B4-BE49-F238E27FC236}">
                  <a16:creationId xmlns:a16="http://schemas.microsoft.com/office/drawing/2014/main" id="{77CF353E-1243-C347-84D2-5894EA3AA0D0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4406;p64">
              <a:extLst>
                <a:ext uri="{FF2B5EF4-FFF2-40B4-BE49-F238E27FC236}">
                  <a16:creationId xmlns:a16="http://schemas.microsoft.com/office/drawing/2014/main" id="{724867DA-ACB3-615D-0146-58854FCA9E41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4407;p64">
              <a:extLst>
                <a:ext uri="{FF2B5EF4-FFF2-40B4-BE49-F238E27FC236}">
                  <a16:creationId xmlns:a16="http://schemas.microsoft.com/office/drawing/2014/main" id="{575B5376-13D3-D16F-5F13-ECCF05DD5C5E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4408;p64">
              <a:extLst>
                <a:ext uri="{FF2B5EF4-FFF2-40B4-BE49-F238E27FC236}">
                  <a16:creationId xmlns:a16="http://schemas.microsoft.com/office/drawing/2014/main" id="{7DC7CDFE-AE5F-D9DE-D4F0-7BCBB3B9376F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4409;p64">
              <a:extLst>
                <a:ext uri="{FF2B5EF4-FFF2-40B4-BE49-F238E27FC236}">
                  <a16:creationId xmlns:a16="http://schemas.microsoft.com/office/drawing/2014/main" id="{729F09C0-0B21-5DE2-AD81-79C8E5638B0F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4410;p64">
              <a:extLst>
                <a:ext uri="{FF2B5EF4-FFF2-40B4-BE49-F238E27FC236}">
                  <a16:creationId xmlns:a16="http://schemas.microsoft.com/office/drawing/2014/main" id="{837187A9-D651-FD1D-DC12-9DC33C7B03D7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4411;p64">
              <a:extLst>
                <a:ext uri="{FF2B5EF4-FFF2-40B4-BE49-F238E27FC236}">
                  <a16:creationId xmlns:a16="http://schemas.microsoft.com/office/drawing/2014/main" id="{2E60C3FD-4815-956A-FDC8-BF66F6E9663C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4412;p64">
              <a:extLst>
                <a:ext uri="{FF2B5EF4-FFF2-40B4-BE49-F238E27FC236}">
                  <a16:creationId xmlns:a16="http://schemas.microsoft.com/office/drawing/2014/main" id="{6D2B2395-918B-72A5-5934-6C764E818055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4413;p64">
              <a:extLst>
                <a:ext uri="{FF2B5EF4-FFF2-40B4-BE49-F238E27FC236}">
                  <a16:creationId xmlns:a16="http://schemas.microsoft.com/office/drawing/2014/main" id="{1B3C7E4B-A5FF-CC2C-0CBB-B0DDE80F7123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4414;p64">
              <a:extLst>
                <a:ext uri="{FF2B5EF4-FFF2-40B4-BE49-F238E27FC236}">
                  <a16:creationId xmlns:a16="http://schemas.microsoft.com/office/drawing/2014/main" id="{D4F85F02-8E85-FC77-5E9C-4754D9EFD24B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4415;p64">
              <a:extLst>
                <a:ext uri="{FF2B5EF4-FFF2-40B4-BE49-F238E27FC236}">
                  <a16:creationId xmlns:a16="http://schemas.microsoft.com/office/drawing/2014/main" id="{8A70C5FF-EF06-8314-9F2F-7C3ECBE6B793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4416;p64">
              <a:extLst>
                <a:ext uri="{FF2B5EF4-FFF2-40B4-BE49-F238E27FC236}">
                  <a16:creationId xmlns:a16="http://schemas.microsoft.com/office/drawing/2014/main" id="{EB6D00F4-B64D-A8A6-2406-3937231DB70A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4417;p64">
              <a:extLst>
                <a:ext uri="{FF2B5EF4-FFF2-40B4-BE49-F238E27FC236}">
                  <a16:creationId xmlns:a16="http://schemas.microsoft.com/office/drawing/2014/main" id="{B00E504E-75C1-1DEC-E086-5923F6F96A67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4418;p64">
              <a:extLst>
                <a:ext uri="{FF2B5EF4-FFF2-40B4-BE49-F238E27FC236}">
                  <a16:creationId xmlns:a16="http://schemas.microsoft.com/office/drawing/2014/main" id="{1130F946-5F9A-4470-A4D9-DFB4ACB851A7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4419;p64">
              <a:extLst>
                <a:ext uri="{FF2B5EF4-FFF2-40B4-BE49-F238E27FC236}">
                  <a16:creationId xmlns:a16="http://schemas.microsoft.com/office/drawing/2014/main" id="{A6676D45-16FF-B877-F1E0-5BD97E8971A2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4420;p64">
              <a:extLst>
                <a:ext uri="{FF2B5EF4-FFF2-40B4-BE49-F238E27FC236}">
                  <a16:creationId xmlns:a16="http://schemas.microsoft.com/office/drawing/2014/main" id="{0B5F1749-C806-7FCE-665C-37037795054D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4421;p64">
              <a:extLst>
                <a:ext uri="{FF2B5EF4-FFF2-40B4-BE49-F238E27FC236}">
                  <a16:creationId xmlns:a16="http://schemas.microsoft.com/office/drawing/2014/main" id="{E50FBFAA-9BE6-6CF8-4F72-62A8943F0927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4422;p64">
              <a:extLst>
                <a:ext uri="{FF2B5EF4-FFF2-40B4-BE49-F238E27FC236}">
                  <a16:creationId xmlns:a16="http://schemas.microsoft.com/office/drawing/2014/main" id="{E215CA0F-1A3D-628D-AFE7-DC0C127B55A9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4423;p64">
              <a:extLst>
                <a:ext uri="{FF2B5EF4-FFF2-40B4-BE49-F238E27FC236}">
                  <a16:creationId xmlns:a16="http://schemas.microsoft.com/office/drawing/2014/main" id="{3B4A95B9-ED7F-DCFC-57B1-05D658313BC4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4424;p64">
              <a:extLst>
                <a:ext uri="{FF2B5EF4-FFF2-40B4-BE49-F238E27FC236}">
                  <a16:creationId xmlns:a16="http://schemas.microsoft.com/office/drawing/2014/main" id="{49436F3A-9B34-71AE-F48A-48513787C212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4425;p64">
              <a:extLst>
                <a:ext uri="{FF2B5EF4-FFF2-40B4-BE49-F238E27FC236}">
                  <a16:creationId xmlns:a16="http://schemas.microsoft.com/office/drawing/2014/main" id="{DEDF91FE-A5FC-E9F9-4EB5-184957D8394C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4426;p64">
              <a:extLst>
                <a:ext uri="{FF2B5EF4-FFF2-40B4-BE49-F238E27FC236}">
                  <a16:creationId xmlns:a16="http://schemas.microsoft.com/office/drawing/2014/main" id="{BA7878A5-7B4A-8D1C-0DE8-4CD7ECE03095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4427;p64">
              <a:extLst>
                <a:ext uri="{FF2B5EF4-FFF2-40B4-BE49-F238E27FC236}">
                  <a16:creationId xmlns:a16="http://schemas.microsoft.com/office/drawing/2014/main" id="{02D5EE7E-03A4-248C-F211-7AD765FCBFEE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4428;p64">
              <a:extLst>
                <a:ext uri="{FF2B5EF4-FFF2-40B4-BE49-F238E27FC236}">
                  <a16:creationId xmlns:a16="http://schemas.microsoft.com/office/drawing/2014/main" id="{8BEB1A2D-9B50-4E8A-8CEA-3989433B6C9B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4429;p64">
              <a:extLst>
                <a:ext uri="{FF2B5EF4-FFF2-40B4-BE49-F238E27FC236}">
                  <a16:creationId xmlns:a16="http://schemas.microsoft.com/office/drawing/2014/main" id="{E4C503F4-1CE0-9549-2D77-1E492F86D17B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4430;p64">
              <a:extLst>
                <a:ext uri="{FF2B5EF4-FFF2-40B4-BE49-F238E27FC236}">
                  <a16:creationId xmlns:a16="http://schemas.microsoft.com/office/drawing/2014/main" id="{B4D434F2-24FE-598E-0537-48DA1659A31A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4431;p64">
              <a:extLst>
                <a:ext uri="{FF2B5EF4-FFF2-40B4-BE49-F238E27FC236}">
                  <a16:creationId xmlns:a16="http://schemas.microsoft.com/office/drawing/2014/main" id="{A4C49460-C012-9C4D-9E92-9DBD06B7F5D8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4432;p64">
              <a:extLst>
                <a:ext uri="{FF2B5EF4-FFF2-40B4-BE49-F238E27FC236}">
                  <a16:creationId xmlns:a16="http://schemas.microsoft.com/office/drawing/2014/main" id="{4E5D810E-23F5-FF2F-9D28-A4615B014530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4433;p64">
              <a:extLst>
                <a:ext uri="{FF2B5EF4-FFF2-40B4-BE49-F238E27FC236}">
                  <a16:creationId xmlns:a16="http://schemas.microsoft.com/office/drawing/2014/main" id="{591464AE-24E5-55FA-551F-D9427CAE6B35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4434;p64">
              <a:extLst>
                <a:ext uri="{FF2B5EF4-FFF2-40B4-BE49-F238E27FC236}">
                  <a16:creationId xmlns:a16="http://schemas.microsoft.com/office/drawing/2014/main" id="{9DA60133-D3AE-E864-E28C-BE4B616A6460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4435;p64">
              <a:extLst>
                <a:ext uri="{FF2B5EF4-FFF2-40B4-BE49-F238E27FC236}">
                  <a16:creationId xmlns:a16="http://schemas.microsoft.com/office/drawing/2014/main" id="{87438876-3EDA-640B-3546-6F0F10147583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4436;p64">
              <a:extLst>
                <a:ext uri="{FF2B5EF4-FFF2-40B4-BE49-F238E27FC236}">
                  <a16:creationId xmlns:a16="http://schemas.microsoft.com/office/drawing/2014/main" id="{47853DA7-479B-A0C6-F0B9-A6FD7D8B829D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4437;p64">
              <a:extLst>
                <a:ext uri="{FF2B5EF4-FFF2-40B4-BE49-F238E27FC236}">
                  <a16:creationId xmlns:a16="http://schemas.microsoft.com/office/drawing/2014/main" id="{22B28801-A93F-FA78-A203-249A1F4E15B0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438;p64">
              <a:extLst>
                <a:ext uri="{FF2B5EF4-FFF2-40B4-BE49-F238E27FC236}">
                  <a16:creationId xmlns:a16="http://schemas.microsoft.com/office/drawing/2014/main" id="{1E6F1F80-1D53-4E61-9AD8-19B8447F9182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4439;p64">
              <a:extLst>
                <a:ext uri="{FF2B5EF4-FFF2-40B4-BE49-F238E27FC236}">
                  <a16:creationId xmlns:a16="http://schemas.microsoft.com/office/drawing/2014/main" id="{45F21665-B711-41BE-C2E8-4C90053B21C7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440;p64">
              <a:extLst>
                <a:ext uri="{FF2B5EF4-FFF2-40B4-BE49-F238E27FC236}">
                  <a16:creationId xmlns:a16="http://schemas.microsoft.com/office/drawing/2014/main" id="{00DD7836-FD5F-F4D7-3866-670A477B834D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4441;p64">
              <a:extLst>
                <a:ext uri="{FF2B5EF4-FFF2-40B4-BE49-F238E27FC236}">
                  <a16:creationId xmlns:a16="http://schemas.microsoft.com/office/drawing/2014/main" id="{AC49BB75-7835-EA2F-0E81-3BEFFEB934DC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442;p64">
              <a:extLst>
                <a:ext uri="{FF2B5EF4-FFF2-40B4-BE49-F238E27FC236}">
                  <a16:creationId xmlns:a16="http://schemas.microsoft.com/office/drawing/2014/main" id="{530E0F53-C708-D440-8926-21F46DF87258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4443;p64">
              <a:extLst>
                <a:ext uri="{FF2B5EF4-FFF2-40B4-BE49-F238E27FC236}">
                  <a16:creationId xmlns:a16="http://schemas.microsoft.com/office/drawing/2014/main" id="{F346E857-42F3-D767-741D-F75BBB97E817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444;p64">
              <a:extLst>
                <a:ext uri="{FF2B5EF4-FFF2-40B4-BE49-F238E27FC236}">
                  <a16:creationId xmlns:a16="http://schemas.microsoft.com/office/drawing/2014/main" id="{638C5D96-1E4A-C9FE-8A93-CA453A74B5D7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4445;p64">
              <a:extLst>
                <a:ext uri="{FF2B5EF4-FFF2-40B4-BE49-F238E27FC236}">
                  <a16:creationId xmlns:a16="http://schemas.microsoft.com/office/drawing/2014/main" id="{99E5CC31-604D-32EA-CB41-A2B95C918347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446;p64">
              <a:extLst>
                <a:ext uri="{FF2B5EF4-FFF2-40B4-BE49-F238E27FC236}">
                  <a16:creationId xmlns:a16="http://schemas.microsoft.com/office/drawing/2014/main" id="{BF6E3DA6-316C-724D-72DA-0AC707292328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4447;p64">
              <a:extLst>
                <a:ext uri="{FF2B5EF4-FFF2-40B4-BE49-F238E27FC236}">
                  <a16:creationId xmlns:a16="http://schemas.microsoft.com/office/drawing/2014/main" id="{05881EFC-FE0D-02AE-EFA2-56B689806A77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4448;p64">
              <a:extLst>
                <a:ext uri="{FF2B5EF4-FFF2-40B4-BE49-F238E27FC236}">
                  <a16:creationId xmlns:a16="http://schemas.microsoft.com/office/drawing/2014/main" id="{EAC2DF54-837B-F52A-88AF-DB07E3E65F71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4449;p64">
              <a:extLst>
                <a:ext uri="{FF2B5EF4-FFF2-40B4-BE49-F238E27FC236}">
                  <a16:creationId xmlns:a16="http://schemas.microsoft.com/office/drawing/2014/main" id="{108D3944-92FF-4679-EFC1-592DD63D2EB0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4450;p64">
              <a:extLst>
                <a:ext uri="{FF2B5EF4-FFF2-40B4-BE49-F238E27FC236}">
                  <a16:creationId xmlns:a16="http://schemas.microsoft.com/office/drawing/2014/main" id="{0EDD7A59-657A-2B41-54E6-FE685EA8B5BE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4451;p64">
              <a:extLst>
                <a:ext uri="{FF2B5EF4-FFF2-40B4-BE49-F238E27FC236}">
                  <a16:creationId xmlns:a16="http://schemas.microsoft.com/office/drawing/2014/main" id="{50C5B1D1-4441-5A50-CCF0-73D6381EBA32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4452;p64">
              <a:extLst>
                <a:ext uri="{FF2B5EF4-FFF2-40B4-BE49-F238E27FC236}">
                  <a16:creationId xmlns:a16="http://schemas.microsoft.com/office/drawing/2014/main" id="{607A0D5B-ED4C-05BB-07C1-1277C7BEF355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4453;p64">
              <a:extLst>
                <a:ext uri="{FF2B5EF4-FFF2-40B4-BE49-F238E27FC236}">
                  <a16:creationId xmlns:a16="http://schemas.microsoft.com/office/drawing/2014/main" id="{172A7175-CA90-D7C1-C8DC-A79A747EE6BC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454;p64">
              <a:extLst>
                <a:ext uri="{FF2B5EF4-FFF2-40B4-BE49-F238E27FC236}">
                  <a16:creationId xmlns:a16="http://schemas.microsoft.com/office/drawing/2014/main" id="{14089511-EF68-A8A5-8387-41A7DA1E7E8C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455;p64">
              <a:extLst>
                <a:ext uri="{FF2B5EF4-FFF2-40B4-BE49-F238E27FC236}">
                  <a16:creationId xmlns:a16="http://schemas.microsoft.com/office/drawing/2014/main" id="{1AE922D8-C536-4B9C-CCA5-A3B70BEDD221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456;p64">
              <a:extLst>
                <a:ext uri="{FF2B5EF4-FFF2-40B4-BE49-F238E27FC236}">
                  <a16:creationId xmlns:a16="http://schemas.microsoft.com/office/drawing/2014/main" id="{3253C49E-9923-0664-A5BC-32612B0A326A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457;p64">
              <a:extLst>
                <a:ext uri="{FF2B5EF4-FFF2-40B4-BE49-F238E27FC236}">
                  <a16:creationId xmlns:a16="http://schemas.microsoft.com/office/drawing/2014/main" id="{2DC5317A-BF9C-086D-E86F-6C964332780E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458;p64">
              <a:extLst>
                <a:ext uri="{FF2B5EF4-FFF2-40B4-BE49-F238E27FC236}">
                  <a16:creationId xmlns:a16="http://schemas.microsoft.com/office/drawing/2014/main" id="{93A118A9-D9DB-7084-012A-8460AA4FEF29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459;p64">
              <a:extLst>
                <a:ext uri="{FF2B5EF4-FFF2-40B4-BE49-F238E27FC236}">
                  <a16:creationId xmlns:a16="http://schemas.microsoft.com/office/drawing/2014/main" id="{3646B3B1-1F84-903D-6D69-D071065A0100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460;p64">
              <a:extLst>
                <a:ext uri="{FF2B5EF4-FFF2-40B4-BE49-F238E27FC236}">
                  <a16:creationId xmlns:a16="http://schemas.microsoft.com/office/drawing/2014/main" id="{87B83680-05F1-A653-9176-B3587E9455D0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461;p64">
              <a:extLst>
                <a:ext uri="{FF2B5EF4-FFF2-40B4-BE49-F238E27FC236}">
                  <a16:creationId xmlns:a16="http://schemas.microsoft.com/office/drawing/2014/main" id="{A4B8711B-E71E-6B35-A36A-703E54FEDC6A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462;p64">
              <a:extLst>
                <a:ext uri="{FF2B5EF4-FFF2-40B4-BE49-F238E27FC236}">
                  <a16:creationId xmlns:a16="http://schemas.microsoft.com/office/drawing/2014/main" id="{93954812-D5B2-1034-D780-5CFA1C8F0F64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463;p64">
              <a:extLst>
                <a:ext uri="{FF2B5EF4-FFF2-40B4-BE49-F238E27FC236}">
                  <a16:creationId xmlns:a16="http://schemas.microsoft.com/office/drawing/2014/main" id="{FDCF47C8-2E56-4D79-942E-28C709E38B55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464;p64">
              <a:extLst>
                <a:ext uri="{FF2B5EF4-FFF2-40B4-BE49-F238E27FC236}">
                  <a16:creationId xmlns:a16="http://schemas.microsoft.com/office/drawing/2014/main" id="{CB4D3FB9-D447-9A29-62B7-0BF0785A033B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465;p64">
              <a:extLst>
                <a:ext uri="{FF2B5EF4-FFF2-40B4-BE49-F238E27FC236}">
                  <a16:creationId xmlns:a16="http://schemas.microsoft.com/office/drawing/2014/main" id="{66C57EC6-5337-7D48-D378-104B53B92C6B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466;p64">
              <a:extLst>
                <a:ext uri="{FF2B5EF4-FFF2-40B4-BE49-F238E27FC236}">
                  <a16:creationId xmlns:a16="http://schemas.microsoft.com/office/drawing/2014/main" id="{F4F5C6D7-62C7-A90F-05C2-8FBB38D4EA68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467;p64">
              <a:extLst>
                <a:ext uri="{FF2B5EF4-FFF2-40B4-BE49-F238E27FC236}">
                  <a16:creationId xmlns:a16="http://schemas.microsoft.com/office/drawing/2014/main" id="{4E303201-10EB-58E0-130B-B07CA5750FE6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468;p64">
              <a:extLst>
                <a:ext uri="{FF2B5EF4-FFF2-40B4-BE49-F238E27FC236}">
                  <a16:creationId xmlns:a16="http://schemas.microsoft.com/office/drawing/2014/main" id="{D56B1BAF-7E7C-351C-1F55-A52AB468E537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469;p64">
              <a:extLst>
                <a:ext uri="{FF2B5EF4-FFF2-40B4-BE49-F238E27FC236}">
                  <a16:creationId xmlns:a16="http://schemas.microsoft.com/office/drawing/2014/main" id="{3B1BE8D9-A266-73AF-7D9C-06FE297CBC51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470;p64">
              <a:extLst>
                <a:ext uri="{FF2B5EF4-FFF2-40B4-BE49-F238E27FC236}">
                  <a16:creationId xmlns:a16="http://schemas.microsoft.com/office/drawing/2014/main" id="{ADAAF559-317B-B0D4-BDCE-FA8B736B774A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471;p64">
              <a:extLst>
                <a:ext uri="{FF2B5EF4-FFF2-40B4-BE49-F238E27FC236}">
                  <a16:creationId xmlns:a16="http://schemas.microsoft.com/office/drawing/2014/main" id="{F52C9F0A-4096-F6FB-3EF2-2CBA68F6586D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472;p64">
              <a:extLst>
                <a:ext uri="{FF2B5EF4-FFF2-40B4-BE49-F238E27FC236}">
                  <a16:creationId xmlns:a16="http://schemas.microsoft.com/office/drawing/2014/main" id="{8853D059-9668-D26D-17CE-F2A33BCE7B75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473;p64">
              <a:extLst>
                <a:ext uri="{FF2B5EF4-FFF2-40B4-BE49-F238E27FC236}">
                  <a16:creationId xmlns:a16="http://schemas.microsoft.com/office/drawing/2014/main" id="{74C147D6-699D-08EA-E47A-D7A9AE4BAC77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474;p64">
              <a:extLst>
                <a:ext uri="{FF2B5EF4-FFF2-40B4-BE49-F238E27FC236}">
                  <a16:creationId xmlns:a16="http://schemas.microsoft.com/office/drawing/2014/main" id="{AC2B3C86-10E1-845C-3143-60FB91D8770F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475;p64">
              <a:extLst>
                <a:ext uri="{FF2B5EF4-FFF2-40B4-BE49-F238E27FC236}">
                  <a16:creationId xmlns:a16="http://schemas.microsoft.com/office/drawing/2014/main" id="{8E4A5649-8E69-093C-FE8E-4402CCF34CEA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476;p64">
              <a:extLst>
                <a:ext uri="{FF2B5EF4-FFF2-40B4-BE49-F238E27FC236}">
                  <a16:creationId xmlns:a16="http://schemas.microsoft.com/office/drawing/2014/main" id="{F1C7E118-889F-7415-BEFC-B94EF3FC42FC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477;p64">
              <a:extLst>
                <a:ext uri="{FF2B5EF4-FFF2-40B4-BE49-F238E27FC236}">
                  <a16:creationId xmlns:a16="http://schemas.microsoft.com/office/drawing/2014/main" id="{0BD43818-D509-B49E-FB92-67B69A613AAF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478;p64">
              <a:extLst>
                <a:ext uri="{FF2B5EF4-FFF2-40B4-BE49-F238E27FC236}">
                  <a16:creationId xmlns:a16="http://schemas.microsoft.com/office/drawing/2014/main" id="{F107B628-B77A-A2F0-7426-04AC7F9BD7A0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479;p64">
              <a:extLst>
                <a:ext uri="{FF2B5EF4-FFF2-40B4-BE49-F238E27FC236}">
                  <a16:creationId xmlns:a16="http://schemas.microsoft.com/office/drawing/2014/main" id="{9DF56198-9BAA-270A-42C7-AD43CF72BD3F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480;p64">
              <a:extLst>
                <a:ext uri="{FF2B5EF4-FFF2-40B4-BE49-F238E27FC236}">
                  <a16:creationId xmlns:a16="http://schemas.microsoft.com/office/drawing/2014/main" id="{78738CDE-FDE4-B005-5ADB-9D6CF6948254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481;p64">
              <a:extLst>
                <a:ext uri="{FF2B5EF4-FFF2-40B4-BE49-F238E27FC236}">
                  <a16:creationId xmlns:a16="http://schemas.microsoft.com/office/drawing/2014/main" id="{EB129158-9E82-9210-8DAC-291489113933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482;p64">
              <a:extLst>
                <a:ext uri="{FF2B5EF4-FFF2-40B4-BE49-F238E27FC236}">
                  <a16:creationId xmlns:a16="http://schemas.microsoft.com/office/drawing/2014/main" id="{49104286-2D81-26B8-0040-09FA6BCA2D64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483;p64">
              <a:extLst>
                <a:ext uri="{FF2B5EF4-FFF2-40B4-BE49-F238E27FC236}">
                  <a16:creationId xmlns:a16="http://schemas.microsoft.com/office/drawing/2014/main" id="{C6C1139C-3D2D-3846-E4BE-3BB8A04C940A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484;p64">
              <a:extLst>
                <a:ext uri="{FF2B5EF4-FFF2-40B4-BE49-F238E27FC236}">
                  <a16:creationId xmlns:a16="http://schemas.microsoft.com/office/drawing/2014/main" id="{124C4E22-0D53-77C1-9522-A66DC4F91C4C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485;p64">
              <a:extLst>
                <a:ext uri="{FF2B5EF4-FFF2-40B4-BE49-F238E27FC236}">
                  <a16:creationId xmlns:a16="http://schemas.microsoft.com/office/drawing/2014/main" id="{46DC1544-52F7-B6FD-4CD4-F1306B6C97D9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486;p64">
              <a:extLst>
                <a:ext uri="{FF2B5EF4-FFF2-40B4-BE49-F238E27FC236}">
                  <a16:creationId xmlns:a16="http://schemas.microsoft.com/office/drawing/2014/main" id="{A918EDCD-34DE-F751-ACF0-54583BC7D837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487;p64">
              <a:extLst>
                <a:ext uri="{FF2B5EF4-FFF2-40B4-BE49-F238E27FC236}">
                  <a16:creationId xmlns:a16="http://schemas.microsoft.com/office/drawing/2014/main" id="{7A94E541-330E-E7A6-3326-043F97DAA87D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488;p64">
              <a:extLst>
                <a:ext uri="{FF2B5EF4-FFF2-40B4-BE49-F238E27FC236}">
                  <a16:creationId xmlns:a16="http://schemas.microsoft.com/office/drawing/2014/main" id="{A7BC4669-C706-E3B6-00B0-BF5854D0B7C1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489;p64">
              <a:extLst>
                <a:ext uri="{FF2B5EF4-FFF2-40B4-BE49-F238E27FC236}">
                  <a16:creationId xmlns:a16="http://schemas.microsoft.com/office/drawing/2014/main" id="{3B86CA33-B579-5BAD-C996-76BCE7726C19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490;p64">
              <a:extLst>
                <a:ext uri="{FF2B5EF4-FFF2-40B4-BE49-F238E27FC236}">
                  <a16:creationId xmlns:a16="http://schemas.microsoft.com/office/drawing/2014/main" id="{FE421940-CEFB-3CDC-BCFF-8267D8AA0AA7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491;p64">
              <a:extLst>
                <a:ext uri="{FF2B5EF4-FFF2-40B4-BE49-F238E27FC236}">
                  <a16:creationId xmlns:a16="http://schemas.microsoft.com/office/drawing/2014/main" id="{9421E321-C20D-75EA-C98D-577EDDAD366C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492;p64">
              <a:extLst>
                <a:ext uri="{FF2B5EF4-FFF2-40B4-BE49-F238E27FC236}">
                  <a16:creationId xmlns:a16="http://schemas.microsoft.com/office/drawing/2014/main" id="{B19676DC-3EBB-809D-06C4-77CBAD778A21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493;p64">
              <a:extLst>
                <a:ext uri="{FF2B5EF4-FFF2-40B4-BE49-F238E27FC236}">
                  <a16:creationId xmlns:a16="http://schemas.microsoft.com/office/drawing/2014/main" id="{C762838F-D9E9-5653-44A0-8D879B11FA0F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494;p64">
              <a:extLst>
                <a:ext uri="{FF2B5EF4-FFF2-40B4-BE49-F238E27FC236}">
                  <a16:creationId xmlns:a16="http://schemas.microsoft.com/office/drawing/2014/main" id="{F88AE477-BD35-45A4-3E42-5BAA91C11663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495;p64">
              <a:extLst>
                <a:ext uri="{FF2B5EF4-FFF2-40B4-BE49-F238E27FC236}">
                  <a16:creationId xmlns:a16="http://schemas.microsoft.com/office/drawing/2014/main" id="{9F93CFC6-0ECD-1994-6636-3D681E83FC2D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496;p64">
              <a:extLst>
                <a:ext uri="{FF2B5EF4-FFF2-40B4-BE49-F238E27FC236}">
                  <a16:creationId xmlns:a16="http://schemas.microsoft.com/office/drawing/2014/main" id="{F4DE2C7F-F659-9B4C-6122-AB21689A574F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497;p64">
              <a:extLst>
                <a:ext uri="{FF2B5EF4-FFF2-40B4-BE49-F238E27FC236}">
                  <a16:creationId xmlns:a16="http://schemas.microsoft.com/office/drawing/2014/main" id="{214E9F02-48BF-9052-4092-6D6D651B4A4C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498;p64">
              <a:extLst>
                <a:ext uri="{FF2B5EF4-FFF2-40B4-BE49-F238E27FC236}">
                  <a16:creationId xmlns:a16="http://schemas.microsoft.com/office/drawing/2014/main" id="{199A7A8C-1E24-10D0-2320-F6DDDD3FCE2C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499;p64">
              <a:extLst>
                <a:ext uri="{FF2B5EF4-FFF2-40B4-BE49-F238E27FC236}">
                  <a16:creationId xmlns:a16="http://schemas.microsoft.com/office/drawing/2014/main" id="{15CCE6D6-E3A9-452C-A144-2BD91B92B8A1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500;p64">
              <a:extLst>
                <a:ext uri="{FF2B5EF4-FFF2-40B4-BE49-F238E27FC236}">
                  <a16:creationId xmlns:a16="http://schemas.microsoft.com/office/drawing/2014/main" id="{03F21F08-02B1-4DC9-6211-E5770F8B1D93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501;p64">
              <a:extLst>
                <a:ext uri="{FF2B5EF4-FFF2-40B4-BE49-F238E27FC236}">
                  <a16:creationId xmlns:a16="http://schemas.microsoft.com/office/drawing/2014/main" id="{215C7F4E-FD4B-8DD4-9FC8-8365895BB830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502;p64">
              <a:extLst>
                <a:ext uri="{FF2B5EF4-FFF2-40B4-BE49-F238E27FC236}">
                  <a16:creationId xmlns:a16="http://schemas.microsoft.com/office/drawing/2014/main" id="{D920A8DD-2653-7148-C81E-34BBECA71E56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503;p64">
              <a:extLst>
                <a:ext uri="{FF2B5EF4-FFF2-40B4-BE49-F238E27FC236}">
                  <a16:creationId xmlns:a16="http://schemas.microsoft.com/office/drawing/2014/main" id="{A70960F0-67A3-AC48-1EC7-6393D86D7A3B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504;p64">
              <a:extLst>
                <a:ext uri="{FF2B5EF4-FFF2-40B4-BE49-F238E27FC236}">
                  <a16:creationId xmlns:a16="http://schemas.microsoft.com/office/drawing/2014/main" id="{FE21EE68-BC21-5A6E-3E65-B59B826F0AEC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505;p64">
              <a:extLst>
                <a:ext uri="{FF2B5EF4-FFF2-40B4-BE49-F238E27FC236}">
                  <a16:creationId xmlns:a16="http://schemas.microsoft.com/office/drawing/2014/main" id="{1E7C977B-E0BC-D528-BB51-585AD951A2CA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2508259" y="482429"/>
            <a:ext cx="4123373" cy="1134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Stakeholders</a:t>
            </a:r>
            <a:endParaRPr sz="7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D51A470-D3D9-D63F-19A2-A2FA48F28EDB}"/>
              </a:ext>
            </a:extLst>
          </p:cNvPr>
          <p:cNvSpPr txBox="1"/>
          <p:nvPr/>
        </p:nvSpPr>
        <p:spPr>
          <a:xfrm>
            <a:off x="621761" y="1613383"/>
            <a:ext cx="43485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Potrebbero fare parte del sistema anche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istituti di ricerca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che si occuperebbero di utilizzare i dati per scoprire nuove cure, per prevedere nuovi trend e nuove malattie;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aziende assicurative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per recuperare i dati in casi di sinistri  oppure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autorità governative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.</a:t>
            </a:r>
          </a:p>
        </p:txBody>
      </p:sp>
      <p:sp>
        <p:nvSpPr>
          <p:cNvPr id="3" name="Google Shape;2980;p52">
            <a:extLst>
              <a:ext uri="{FF2B5EF4-FFF2-40B4-BE49-F238E27FC236}">
                <a16:creationId xmlns:a16="http://schemas.microsoft.com/office/drawing/2014/main" id="{CC3D5D42-5542-DCA0-0B2A-EB0CFF65EF35}"/>
              </a:ext>
            </a:extLst>
          </p:cNvPr>
          <p:cNvSpPr txBox="1">
            <a:spLocks/>
          </p:cNvSpPr>
          <p:nvPr/>
        </p:nvSpPr>
        <p:spPr>
          <a:xfrm>
            <a:off x="2779775" y="-1314097"/>
            <a:ext cx="3584448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 sz="6000"/>
              <a:t>Medico</a:t>
            </a:r>
            <a:endParaRPr lang="it-IT" sz="7200" dirty="0"/>
          </a:p>
        </p:txBody>
      </p:sp>
      <p:sp>
        <p:nvSpPr>
          <p:cNvPr id="3150" name="Google Shape;2138;p37">
            <a:extLst>
              <a:ext uri="{FF2B5EF4-FFF2-40B4-BE49-F238E27FC236}">
                <a16:creationId xmlns:a16="http://schemas.microsoft.com/office/drawing/2014/main" id="{74AC679A-D431-12EE-64F4-FD2791A56029}"/>
              </a:ext>
            </a:extLst>
          </p:cNvPr>
          <p:cNvSpPr txBox="1">
            <a:spLocks/>
          </p:cNvSpPr>
          <p:nvPr/>
        </p:nvSpPr>
        <p:spPr>
          <a:xfrm>
            <a:off x="1735180" y="-2451384"/>
            <a:ext cx="5673637" cy="74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r"/>
            <a:r>
              <a:rPr lang="it-IT" sz="6000" dirty="0">
                <a:solidFill>
                  <a:srgbClr val="77C6FC"/>
                </a:solidFill>
              </a:rPr>
              <a:t>Storage off-chain</a:t>
            </a:r>
            <a:endParaRPr lang="it-IT" sz="5400" dirty="0">
              <a:solidFill>
                <a:srgbClr val="77C6FC"/>
              </a:solidFill>
            </a:endParaRP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D285066-69DE-A6BD-4F6F-91D64966E445}"/>
              </a:ext>
            </a:extLst>
          </p:cNvPr>
          <p:cNvSpPr txBox="1"/>
          <p:nvPr/>
        </p:nvSpPr>
        <p:spPr>
          <a:xfrm>
            <a:off x="337339" y="6506587"/>
            <a:ext cx="42346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Per la gestione dei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dati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si propone l’utilizzo di uno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storage off-chain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, un database gestito dalle autorità di competenza in cui tenere traccia delle cartelle cliniche in modo tale da rendere le operazioni più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veloci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.</a:t>
            </a:r>
            <a:endParaRPr lang="it-IT" sz="2400" b="1" dirty="0">
              <a:solidFill>
                <a:srgbClr val="77C6FC"/>
              </a:solidFill>
              <a:latin typeface="Barlow Semi Condensed"/>
              <a:sym typeface="Montserrat"/>
            </a:endParaRPr>
          </a:p>
        </p:txBody>
      </p:sp>
      <p:pic>
        <p:nvPicPr>
          <p:cNvPr id="3151" name="Immagine 3150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1D4B89D-0572-52A4-0AF1-CCC0B947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37387" y="1128352"/>
            <a:ext cx="143922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8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1735182" y="292433"/>
            <a:ext cx="5673637" cy="745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77C6FC"/>
                </a:solidFill>
              </a:rPr>
              <a:t>Storage off-chain</a:t>
            </a:r>
            <a:endParaRPr sz="5400" dirty="0">
              <a:solidFill>
                <a:srgbClr val="77C6FC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3F4C28-9938-644E-1F45-5E40A607DCFB}"/>
              </a:ext>
            </a:extLst>
          </p:cNvPr>
          <p:cNvSpPr txBox="1"/>
          <p:nvPr/>
        </p:nvSpPr>
        <p:spPr>
          <a:xfrm>
            <a:off x="417435" y="1442218"/>
            <a:ext cx="42346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Per la gestione dei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dati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 si propone l’utilizzo di uno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storage off-chain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, un database gestito dalle autorità di competenza in cui tenere traccia delle cartelle cliniche in modo tale da rendere le operazioni più </a:t>
            </a:r>
            <a:r>
              <a:rPr lang="it-IT" sz="2400" b="1" dirty="0">
                <a:solidFill>
                  <a:srgbClr val="77C6FC"/>
                </a:solidFill>
                <a:latin typeface="Barlow Semi Condensed"/>
                <a:sym typeface="Montserrat"/>
              </a:rPr>
              <a:t>veloci</a:t>
            </a:r>
            <a:r>
              <a:rPr lang="it-IT" sz="2400" dirty="0">
                <a:solidFill>
                  <a:schemeClr val="dk2"/>
                </a:solidFill>
                <a:latin typeface="Barlow Semi Condensed"/>
                <a:sym typeface="Montserrat"/>
              </a:rPr>
              <a:t>.</a:t>
            </a:r>
            <a:endParaRPr lang="it-IT" sz="2400" b="1" dirty="0">
              <a:solidFill>
                <a:srgbClr val="77C6FC"/>
              </a:solidFill>
              <a:latin typeface="Barlow Semi Condensed"/>
              <a:sym typeface="Montserrat"/>
            </a:endParaRPr>
          </a:p>
        </p:txBody>
      </p:sp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F9730E5A-4E81-0225-5280-B8622413600B}"/>
              </a:ext>
            </a:extLst>
          </p:cNvPr>
          <p:cNvGrpSpPr/>
          <p:nvPr/>
        </p:nvGrpSpPr>
        <p:grpSpPr>
          <a:xfrm>
            <a:off x="4736757" y="990717"/>
            <a:ext cx="4102443" cy="4223834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EA6FB7D3-6A03-2A93-F3A5-7273C070D09B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1;p64">
              <a:extLst>
                <a:ext uri="{FF2B5EF4-FFF2-40B4-BE49-F238E27FC236}">
                  <a16:creationId xmlns:a16="http://schemas.microsoft.com/office/drawing/2014/main" id="{BAF1DEE8-48C4-1076-45A5-E0ED0BB44232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2;p64">
              <a:extLst>
                <a:ext uri="{FF2B5EF4-FFF2-40B4-BE49-F238E27FC236}">
                  <a16:creationId xmlns:a16="http://schemas.microsoft.com/office/drawing/2014/main" id="{FA28A8EB-C4FE-6FC3-DCD5-EC803118AB4C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3;p64">
              <a:extLst>
                <a:ext uri="{FF2B5EF4-FFF2-40B4-BE49-F238E27FC236}">
                  <a16:creationId xmlns:a16="http://schemas.microsoft.com/office/drawing/2014/main" id="{6E471ABD-B1C4-15A4-3878-44CEED398F0A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4;p64">
              <a:extLst>
                <a:ext uri="{FF2B5EF4-FFF2-40B4-BE49-F238E27FC236}">
                  <a16:creationId xmlns:a16="http://schemas.microsoft.com/office/drawing/2014/main" id="{A7DEDC76-5589-4B7E-8798-DBECF69EE667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5;p64">
              <a:extLst>
                <a:ext uri="{FF2B5EF4-FFF2-40B4-BE49-F238E27FC236}">
                  <a16:creationId xmlns:a16="http://schemas.microsoft.com/office/drawing/2014/main" id="{66B5707C-FA45-3D98-8A67-F796E26A56C1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6;p64">
              <a:extLst>
                <a:ext uri="{FF2B5EF4-FFF2-40B4-BE49-F238E27FC236}">
                  <a16:creationId xmlns:a16="http://schemas.microsoft.com/office/drawing/2014/main" id="{A13F64A1-B4C5-4108-2C13-FE0458438AD5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7;p64">
              <a:extLst>
                <a:ext uri="{FF2B5EF4-FFF2-40B4-BE49-F238E27FC236}">
                  <a16:creationId xmlns:a16="http://schemas.microsoft.com/office/drawing/2014/main" id="{161185EF-C6D1-6A34-1E90-9BD9584FD1C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8;p64">
              <a:extLst>
                <a:ext uri="{FF2B5EF4-FFF2-40B4-BE49-F238E27FC236}">
                  <a16:creationId xmlns:a16="http://schemas.microsoft.com/office/drawing/2014/main" id="{4CCDA039-4EBE-E18E-31E1-CD4C9C11DA66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9;p64">
              <a:extLst>
                <a:ext uri="{FF2B5EF4-FFF2-40B4-BE49-F238E27FC236}">
                  <a16:creationId xmlns:a16="http://schemas.microsoft.com/office/drawing/2014/main" id="{37711D1B-1441-EE7A-B556-0F494A303CFF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0;p64">
              <a:extLst>
                <a:ext uri="{FF2B5EF4-FFF2-40B4-BE49-F238E27FC236}">
                  <a16:creationId xmlns:a16="http://schemas.microsoft.com/office/drawing/2014/main" id="{6524CCE1-B7A0-BB8E-7077-91BAE2E74D06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1;p64">
              <a:extLst>
                <a:ext uri="{FF2B5EF4-FFF2-40B4-BE49-F238E27FC236}">
                  <a16:creationId xmlns:a16="http://schemas.microsoft.com/office/drawing/2014/main" id="{04C0FBD2-EAA2-280E-DD99-E74C93955C6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2;p64">
              <a:extLst>
                <a:ext uri="{FF2B5EF4-FFF2-40B4-BE49-F238E27FC236}">
                  <a16:creationId xmlns:a16="http://schemas.microsoft.com/office/drawing/2014/main" id="{49EF6FD3-35FA-8C5F-D906-B091A148446C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3;p64">
              <a:extLst>
                <a:ext uri="{FF2B5EF4-FFF2-40B4-BE49-F238E27FC236}">
                  <a16:creationId xmlns:a16="http://schemas.microsoft.com/office/drawing/2014/main" id="{1602B56A-0478-281B-8E46-C8940A07B4EE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4;p64">
              <a:extLst>
                <a:ext uri="{FF2B5EF4-FFF2-40B4-BE49-F238E27FC236}">
                  <a16:creationId xmlns:a16="http://schemas.microsoft.com/office/drawing/2014/main" id="{668A6079-0316-E0C3-A047-11AF76AB3904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5;p64">
              <a:extLst>
                <a:ext uri="{FF2B5EF4-FFF2-40B4-BE49-F238E27FC236}">
                  <a16:creationId xmlns:a16="http://schemas.microsoft.com/office/drawing/2014/main" id="{08B189BB-CDF7-39C8-A20E-19E4BB35222B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6;p64">
              <a:extLst>
                <a:ext uri="{FF2B5EF4-FFF2-40B4-BE49-F238E27FC236}">
                  <a16:creationId xmlns:a16="http://schemas.microsoft.com/office/drawing/2014/main" id="{FF9A1C5B-EF58-565B-2154-F3FB9390104C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7;p64">
              <a:extLst>
                <a:ext uri="{FF2B5EF4-FFF2-40B4-BE49-F238E27FC236}">
                  <a16:creationId xmlns:a16="http://schemas.microsoft.com/office/drawing/2014/main" id="{16C1299B-45A9-6D3C-E308-C2C0F4BC5135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8;p64">
              <a:extLst>
                <a:ext uri="{FF2B5EF4-FFF2-40B4-BE49-F238E27FC236}">
                  <a16:creationId xmlns:a16="http://schemas.microsoft.com/office/drawing/2014/main" id="{6DC5538B-9E39-40BD-7293-5AB6DB86B952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39;p64">
              <a:extLst>
                <a:ext uri="{FF2B5EF4-FFF2-40B4-BE49-F238E27FC236}">
                  <a16:creationId xmlns:a16="http://schemas.microsoft.com/office/drawing/2014/main" id="{994878A6-EF87-10B7-1F67-7B2F8B223A42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0;p64">
              <a:extLst>
                <a:ext uri="{FF2B5EF4-FFF2-40B4-BE49-F238E27FC236}">
                  <a16:creationId xmlns:a16="http://schemas.microsoft.com/office/drawing/2014/main" id="{86C81374-F5B5-2D2A-EFAB-53B62F2B14D7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1;p64">
              <a:extLst>
                <a:ext uri="{FF2B5EF4-FFF2-40B4-BE49-F238E27FC236}">
                  <a16:creationId xmlns:a16="http://schemas.microsoft.com/office/drawing/2014/main" id="{6AB7B7DA-3DCF-7804-2A36-94D08E257B9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2;p64">
              <a:extLst>
                <a:ext uri="{FF2B5EF4-FFF2-40B4-BE49-F238E27FC236}">
                  <a16:creationId xmlns:a16="http://schemas.microsoft.com/office/drawing/2014/main" id="{5816BA58-B952-C61F-AD5F-9A4E17383946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3;p64">
              <a:extLst>
                <a:ext uri="{FF2B5EF4-FFF2-40B4-BE49-F238E27FC236}">
                  <a16:creationId xmlns:a16="http://schemas.microsoft.com/office/drawing/2014/main" id="{663A9250-6881-8D96-C4B4-987CE21E70D9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4;p64">
              <a:extLst>
                <a:ext uri="{FF2B5EF4-FFF2-40B4-BE49-F238E27FC236}">
                  <a16:creationId xmlns:a16="http://schemas.microsoft.com/office/drawing/2014/main" id="{BF2C6F45-220C-BFDD-DD62-F9C452A6681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5;p64">
              <a:extLst>
                <a:ext uri="{FF2B5EF4-FFF2-40B4-BE49-F238E27FC236}">
                  <a16:creationId xmlns:a16="http://schemas.microsoft.com/office/drawing/2014/main" id="{9EC59E37-E27F-367A-289C-7C38F1010A41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6;p64">
              <a:extLst>
                <a:ext uri="{FF2B5EF4-FFF2-40B4-BE49-F238E27FC236}">
                  <a16:creationId xmlns:a16="http://schemas.microsoft.com/office/drawing/2014/main" id="{1739E086-3030-D1B6-7FF2-8CFEB95DD5B1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47;p64">
              <a:extLst>
                <a:ext uri="{FF2B5EF4-FFF2-40B4-BE49-F238E27FC236}">
                  <a16:creationId xmlns:a16="http://schemas.microsoft.com/office/drawing/2014/main" id="{5FC7568F-6624-4B4F-AB22-9A25BC4ABAF1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48;p64">
              <a:extLst>
                <a:ext uri="{FF2B5EF4-FFF2-40B4-BE49-F238E27FC236}">
                  <a16:creationId xmlns:a16="http://schemas.microsoft.com/office/drawing/2014/main" id="{EDBB8275-F970-568D-260F-E5191DA6551B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49;p64">
              <a:extLst>
                <a:ext uri="{FF2B5EF4-FFF2-40B4-BE49-F238E27FC236}">
                  <a16:creationId xmlns:a16="http://schemas.microsoft.com/office/drawing/2014/main" id="{665973E1-71A8-613F-2BFE-4EC39FA4F7A0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0;p64">
              <a:extLst>
                <a:ext uri="{FF2B5EF4-FFF2-40B4-BE49-F238E27FC236}">
                  <a16:creationId xmlns:a16="http://schemas.microsoft.com/office/drawing/2014/main" id="{8015CE5A-A98D-43E5-1B47-9C10A7A09448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1;p64">
              <a:extLst>
                <a:ext uri="{FF2B5EF4-FFF2-40B4-BE49-F238E27FC236}">
                  <a16:creationId xmlns:a16="http://schemas.microsoft.com/office/drawing/2014/main" id="{1EA7E50B-2249-AEFB-D987-AAC20C698EAB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2;p64">
              <a:extLst>
                <a:ext uri="{FF2B5EF4-FFF2-40B4-BE49-F238E27FC236}">
                  <a16:creationId xmlns:a16="http://schemas.microsoft.com/office/drawing/2014/main" id="{0F5CEA41-783C-AC62-4887-E542104EE360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3;p64">
              <a:extLst>
                <a:ext uri="{FF2B5EF4-FFF2-40B4-BE49-F238E27FC236}">
                  <a16:creationId xmlns:a16="http://schemas.microsoft.com/office/drawing/2014/main" id="{C4C831B3-B2F3-3570-F8EA-62A068CC7FE4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54;p64">
              <a:extLst>
                <a:ext uri="{FF2B5EF4-FFF2-40B4-BE49-F238E27FC236}">
                  <a16:creationId xmlns:a16="http://schemas.microsoft.com/office/drawing/2014/main" id="{3D7C65B3-3DB8-B619-1F6D-0CD656C5CB4F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55;p64">
              <a:extLst>
                <a:ext uri="{FF2B5EF4-FFF2-40B4-BE49-F238E27FC236}">
                  <a16:creationId xmlns:a16="http://schemas.microsoft.com/office/drawing/2014/main" id="{B1C1B7A6-CD0E-2EB3-1386-C58854BBD5CC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56;p64">
              <a:extLst>
                <a:ext uri="{FF2B5EF4-FFF2-40B4-BE49-F238E27FC236}">
                  <a16:creationId xmlns:a16="http://schemas.microsoft.com/office/drawing/2014/main" id="{3E68EFA2-3B24-A290-0669-03077BB5B713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57;p64">
              <a:extLst>
                <a:ext uri="{FF2B5EF4-FFF2-40B4-BE49-F238E27FC236}">
                  <a16:creationId xmlns:a16="http://schemas.microsoft.com/office/drawing/2014/main" id="{96621145-69A8-FBAC-07AC-80B7BF0BCB37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58;p64">
              <a:extLst>
                <a:ext uri="{FF2B5EF4-FFF2-40B4-BE49-F238E27FC236}">
                  <a16:creationId xmlns:a16="http://schemas.microsoft.com/office/drawing/2014/main" id="{FBF33F80-EBF3-36D5-6D1D-99FE4BFFCB41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59;p64">
              <a:extLst>
                <a:ext uri="{FF2B5EF4-FFF2-40B4-BE49-F238E27FC236}">
                  <a16:creationId xmlns:a16="http://schemas.microsoft.com/office/drawing/2014/main" id="{0995163F-A769-E5B6-3BB1-CC23CF41436F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0;p64">
              <a:extLst>
                <a:ext uri="{FF2B5EF4-FFF2-40B4-BE49-F238E27FC236}">
                  <a16:creationId xmlns:a16="http://schemas.microsoft.com/office/drawing/2014/main" id="{8F28868F-5900-AB73-2505-3B7696C514CC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1;p64">
              <a:extLst>
                <a:ext uri="{FF2B5EF4-FFF2-40B4-BE49-F238E27FC236}">
                  <a16:creationId xmlns:a16="http://schemas.microsoft.com/office/drawing/2014/main" id="{F77699D6-D09D-02DA-9FC1-D50E6235AA5A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2;p64">
              <a:extLst>
                <a:ext uri="{FF2B5EF4-FFF2-40B4-BE49-F238E27FC236}">
                  <a16:creationId xmlns:a16="http://schemas.microsoft.com/office/drawing/2014/main" id="{88CEA079-7D50-63E7-E4DE-7A2D41130679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3;p64">
              <a:extLst>
                <a:ext uri="{FF2B5EF4-FFF2-40B4-BE49-F238E27FC236}">
                  <a16:creationId xmlns:a16="http://schemas.microsoft.com/office/drawing/2014/main" id="{6C29D329-67A6-2438-3B14-E7099BCC6232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64;p64">
              <a:extLst>
                <a:ext uri="{FF2B5EF4-FFF2-40B4-BE49-F238E27FC236}">
                  <a16:creationId xmlns:a16="http://schemas.microsoft.com/office/drawing/2014/main" id="{2D00FC8A-CE28-6262-E877-B66F9175FB28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5;p64">
              <a:extLst>
                <a:ext uri="{FF2B5EF4-FFF2-40B4-BE49-F238E27FC236}">
                  <a16:creationId xmlns:a16="http://schemas.microsoft.com/office/drawing/2014/main" id="{1D5F1F09-B58A-B264-311E-DBA24B7A0705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6;p64">
              <a:extLst>
                <a:ext uri="{FF2B5EF4-FFF2-40B4-BE49-F238E27FC236}">
                  <a16:creationId xmlns:a16="http://schemas.microsoft.com/office/drawing/2014/main" id="{144EFF64-6BC5-B369-0ACE-4D7540281C1C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67;p64">
              <a:extLst>
                <a:ext uri="{FF2B5EF4-FFF2-40B4-BE49-F238E27FC236}">
                  <a16:creationId xmlns:a16="http://schemas.microsoft.com/office/drawing/2014/main" id="{1BD17E4F-FEA3-F09C-44F6-58780FC47877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68;p64">
              <a:extLst>
                <a:ext uri="{FF2B5EF4-FFF2-40B4-BE49-F238E27FC236}">
                  <a16:creationId xmlns:a16="http://schemas.microsoft.com/office/drawing/2014/main" id="{61EE3E64-5BF6-574B-AE48-22EC860EE604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69;p64">
              <a:extLst>
                <a:ext uri="{FF2B5EF4-FFF2-40B4-BE49-F238E27FC236}">
                  <a16:creationId xmlns:a16="http://schemas.microsoft.com/office/drawing/2014/main" id="{8630EAF5-63D5-DAC2-7EA6-211AA3F88428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0;p64">
              <a:extLst>
                <a:ext uri="{FF2B5EF4-FFF2-40B4-BE49-F238E27FC236}">
                  <a16:creationId xmlns:a16="http://schemas.microsoft.com/office/drawing/2014/main" id="{A6806D8F-9F08-5F8E-BE6C-C3AC5C745496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1;p64">
              <a:extLst>
                <a:ext uri="{FF2B5EF4-FFF2-40B4-BE49-F238E27FC236}">
                  <a16:creationId xmlns:a16="http://schemas.microsoft.com/office/drawing/2014/main" id="{F889B531-847E-E929-0D81-B23F29E19DCF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2;p64">
              <a:extLst>
                <a:ext uri="{FF2B5EF4-FFF2-40B4-BE49-F238E27FC236}">
                  <a16:creationId xmlns:a16="http://schemas.microsoft.com/office/drawing/2014/main" id="{4176A454-1E51-B56E-3A4A-063AA0206C50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3;p64">
              <a:extLst>
                <a:ext uri="{FF2B5EF4-FFF2-40B4-BE49-F238E27FC236}">
                  <a16:creationId xmlns:a16="http://schemas.microsoft.com/office/drawing/2014/main" id="{8C4BA2CC-7497-5643-0F50-F557A6CDDBAB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74;p64">
              <a:extLst>
                <a:ext uri="{FF2B5EF4-FFF2-40B4-BE49-F238E27FC236}">
                  <a16:creationId xmlns:a16="http://schemas.microsoft.com/office/drawing/2014/main" id="{36D839BD-52BB-6842-EFAC-7CCFD60C5653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75;p64">
              <a:extLst>
                <a:ext uri="{FF2B5EF4-FFF2-40B4-BE49-F238E27FC236}">
                  <a16:creationId xmlns:a16="http://schemas.microsoft.com/office/drawing/2014/main" id="{3FB5AF27-5E41-F156-EF02-A12101740CF9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76;p64">
              <a:extLst>
                <a:ext uri="{FF2B5EF4-FFF2-40B4-BE49-F238E27FC236}">
                  <a16:creationId xmlns:a16="http://schemas.microsoft.com/office/drawing/2014/main" id="{3A1BEA34-69D8-90CB-7C5C-D981D8C6C575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77;p64">
              <a:extLst>
                <a:ext uri="{FF2B5EF4-FFF2-40B4-BE49-F238E27FC236}">
                  <a16:creationId xmlns:a16="http://schemas.microsoft.com/office/drawing/2014/main" id="{513AECEE-EE70-9D98-A7AC-8683032E64A5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78;p64">
              <a:extLst>
                <a:ext uri="{FF2B5EF4-FFF2-40B4-BE49-F238E27FC236}">
                  <a16:creationId xmlns:a16="http://schemas.microsoft.com/office/drawing/2014/main" id="{528CD5E4-91B8-A878-2743-785E8458C000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79;p64">
              <a:extLst>
                <a:ext uri="{FF2B5EF4-FFF2-40B4-BE49-F238E27FC236}">
                  <a16:creationId xmlns:a16="http://schemas.microsoft.com/office/drawing/2014/main" id="{210BD79E-7872-8542-543A-DDD77A031860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0;p64">
              <a:extLst>
                <a:ext uri="{FF2B5EF4-FFF2-40B4-BE49-F238E27FC236}">
                  <a16:creationId xmlns:a16="http://schemas.microsoft.com/office/drawing/2014/main" id="{C25C3E39-CA67-2D49-D821-3A914F557856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1;p64">
              <a:extLst>
                <a:ext uri="{FF2B5EF4-FFF2-40B4-BE49-F238E27FC236}">
                  <a16:creationId xmlns:a16="http://schemas.microsoft.com/office/drawing/2014/main" id="{FF9FC4BA-1F4B-F2C4-5C31-A60B4C04D877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2;p64">
              <a:extLst>
                <a:ext uri="{FF2B5EF4-FFF2-40B4-BE49-F238E27FC236}">
                  <a16:creationId xmlns:a16="http://schemas.microsoft.com/office/drawing/2014/main" id="{53522622-8644-CBA2-BC68-9E907817D4EA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3;p64">
              <a:extLst>
                <a:ext uri="{FF2B5EF4-FFF2-40B4-BE49-F238E27FC236}">
                  <a16:creationId xmlns:a16="http://schemas.microsoft.com/office/drawing/2014/main" id="{180B0812-BBB2-975A-AD2B-93F2E6962B1D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84;p64">
              <a:extLst>
                <a:ext uri="{FF2B5EF4-FFF2-40B4-BE49-F238E27FC236}">
                  <a16:creationId xmlns:a16="http://schemas.microsoft.com/office/drawing/2014/main" id="{FD67DB85-504B-B8F3-498C-CC7ECEA565EB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85;p64">
              <a:extLst>
                <a:ext uri="{FF2B5EF4-FFF2-40B4-BE49-F238E27FC236}">
                  <a16:creationId xmlns:a16="http://schemas.microsoft.com/office/drawing/2014/main" id="{506F33FD-775D-55F1-92B8-F84C33866774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86;p64">
              <a:extLst>
                <a:ext uri="{FF2B5EF4-FFF2-40B4-BE49-F238E27FC236}">
                  <a16:creationId xmlns:a16="http://schemas.microsoft.com/office/drawing/2014/main" id="{8B42D0E4-F6C6-4C52-3CA4-FCEED04B0B70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87;p64">
              <a:extLst>
                <a:ext uri="{FF2B5EF4-FFF2-40B4-BE49-F238E27FC236}">
                  <a16:creationId xmlns:a16="http://schemas.microsoft.com/office/drawing/2014/main" id="{89229B49-4CCA-5B9A-3869-2DD548B6EBB2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88;p64">
              <a:extLst>
                <a:ext uri="{FF2B5EF4-FFF2-40B4-BE49-F238E27FC236}">
                  <a16:creationId xmlns:a16="http://schemas.microsoft.com/office/drawing/2014/main" id="{79C8D9BC-EB28-78B6-0D45-1A9A61F61DCE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89;p64">
              <a:extLst>
                <a:ext uri="{FF2B5EF4-FFF2-40B4-BE49-F238E27FC236}">
                  <a16:creationId xmlns:a16="http://schemas.microsoft.com/office/drawing/2014/main" id="{941AFB05-2AAC-6AC2-C76B-84C47E093B7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0;p64">
              <a:extLst>
                <a:ext uri="{FF2B5EF4-FFF2-40B4-BE49-F238E27FC236}">
                  <a16:creationId xmlns:a16="http://schemas.microsoft.com/office/drawing/2014/main" id="{D7BF7311-4FDE-D502-D766-935617C5CEF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1;p64">
              <a:extLst>
                <a:ext uri="{FF2B5EF4-FFF2-40B4-BE49-F238E27FC236}">
                  <a16:creationId xmlns:a16="http://schemas.microsoft.com/office/drawing/2014/main" id="{27844EFF-E2FB-8006-A90E-AC4DBFA56376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2;p64">
              <a:extLst>
                <a:ext uri="{FF2B5EF4-FFF2-40B4-BE49-F238E27FC236}">
                  <a16:creationId xmlns:a16="http://schemas.microsoft.com/office/drawing/2014/main" id="{9AC78660-56D0-E0A0-9462-6C863AE89BA5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3;p64">
              <a:extLst>
                <a:ext uri="{FF2B5EF4-FFF2-40B4-BE49-F238E27FC236}">
                  <a16:creationId xmlns:a16="http://schemas.microsoft.com/office/drawing/2014/main" id="{02C89D5D-C97F-5053-C5EB-67AC89991CF3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094;p64">
              <a:extLst>
                <a:ext uri="{FF2B5EF4-FFF2-40B4-BE49-F238E27FC236}">
                  <a16:creationId xmlns:a16="http://schemas.microsoft.com/office/drawing/2014/main" id="{70DFCA6F-E635-9EAB-C0A7-998A2EFC5351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095;p64">
              <a:extLst>
                <a:ext uri="{FF2B5EF4-FFF2-40B4-BE49-F238E27FC236}">
                  <a16:creationId xmlns:a16="http://schemas.microsoft.com/office/drawing/2014/main" id="{CE1983F9-4A53-6F86-9EA9-3DE21244DA76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096;p64">
              <a:extLst>
                <a:ext uri="{FF2B5EF4-FFF2-40B4-BE49-F238E27FC236}">
                  <a16:creationId xmlns:a16="http://schemas.microsoft.com/office/drawing/2014/main" id="{66C7ABDA-B92F-086A-B957-C5ED9DF284CB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097;p64">
              <a:extLst>
                <a:ext uri="{FF2B5EF4-FFF2-40B4-BE49-F238E27FC236}">
                  <a16:creationId xmlns:a16="http://schemas.microsoft.com/office/drawing/2014/main" id="{E933F163-A0A6-4E5E-71D4-2D43F345E965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098;p64">
              <a:extLst>
                <a:ext uri="{FF2B5EF4-FFF2-40B4-BE49-F238E27FC236}">
                  <a16:creationId xmlns:a16="http://schemas.microsoft.com/office/drawing/2014/main" id="{95A0B528-364C-2D10-F8AA-A904B4ACF9F7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099;p64">
              <a:extLst>
                <a:ext uri="{FF2B5EF4-FFF2-40B4-BE49-F238E27FC236}">
                  <a16:creationId xmlns:a16="http://schemas.microsoft.com/office/drawing/2014/main" id="{36DE19F5-E2DD-012E-5CDE-9BB39FE93081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0;p64">
              <a:extLst>
                <a:ext uri="{FF2B5EF4-FFF2-40B4-BE49-F238E27FC236}">
                  <a16:creationId xmlns:a16="http://schemas.microsoft.com/office/drawing/2014/main" id="{CF439743-7AD7-5F28-2472-A2A1CB81C18D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1;p64">
              <a:extLst>
                <a:ext uri="{FF2B5EF4-FFF2-40B4-BE49-F238E27FC236}">
                  <a16:creationId xmlns:a16="http://schemas.microsoft.com/office/drawing/2014/main" id="{FB8F2820-3EF2-2E36-5E0A-BF454F55164C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2;p64">
              <a:extLst>
                <a:ext uri="{FF2B5EF4-FFF2-40B4-BE49-F238E27FC236}">
                  <a16:creationId xmlns:a16="http://schemas.microsoft.com/office/drawing/2014/main" id="{288E3736-8AFC-A4FE-6A89-EE29A13CE370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3;p64">
              <a:extLst>
                <a:ext uri="{FF2B5EF4-FFF2-40B4-BE49-F238E27FC236}">
                  <a16:creationId xmlns:a16="http://schemas.microsoft.com/office/drawing/2014/main" id="{23E78674-073A-3A9D-A2AA-EC01046C345A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04;p64">
              <a:extLst>
                <a:ext uri="{FF2B5EF4-FFF2-40B4-BE49-F238E27FC236}">
                  <a16:creationId xmlns:a16="http://schemas.microsoft.com/office/drawing/2014/main" id="{1408B70D-CD6B-96F9-DA57-BC1DC30F351F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05;p64">
              <a:extLst>
                <a:ext uri="{FF2B5EF4-FFF2-40B4-BE49-F238E27FC236}">
                  <a16:creationId xmlns:a16="http://schemas.microsoft.com/office/drawing/2014/main" id="{8316B4CF-5859-D986-FDA1-D3995C18E8AE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06;p64">
              <a:extLst>
                <a:ext uri="{FF2B5EF4-FFF2-40B4-BE49-F238E27FC236}">
                  <a16:creationId xmlns:a16="http://schemas.microsoft.com/office/drawing/2014/main" id="{2D27CB8C-C126-4B75-7A11-EE15D416E3D1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07;p64">
              <a:extLst>
                <a:ext uri="{FF2B5EF4-FFF2-40B4-BE49-F238E27FC236}">
                  <a16:creationId xmlns:a16="http://schemas.microsoft.com/office/drawing/2014/main" id="{EB72FC92-A0BB-BBC6-AE96-0594D5AB762D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08;p64">
              <a:extLst>
                <a:ext uri="{FF2B5EF4-FFF2-40B4-BE49-F238E27FC236}">
                  <a16:creationId xmlns:a16="http://schemas.microsoft.com/office/drawing/2014/main" id="{2C581211-DE69-3F5A-EC55-89B378FBBFE9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09;p64">
              <a:extLst>
                <a:ext uri="{FF2B5EF4-FFF2-40B4-BE49-F238E27FC236}">
                  <a16:creationId xmlns:a16="http://schemas.microsoft.com/office/drawing/2014/main" id="{33784F17-377E-732D-01A9-7DB35E49A021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0;p64">
              <a:extLst>
                <a:ext uri="{FF2B5EF4-FFF2-40B4-BE49-F238E27FC236}">
                  <a16:creationId xmlns:a16="http://schemas.microsoft.com/office/drawing/2014/main" id="{F46F51BF-655F-6840-8186-FF375EB8BFD8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1;p64">
              <a:extLst>
                <a:ext uri="{FF2B5EF4-FFF2-40B4-BE49-F238E27FC236}">
                  <a16:creationId xmlns:a16="http://schemas.microsoft.com/office/drawing/2014/main" id="{56531719-D1C1-2D20-E7AC-A872E3310684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2;p64">
              <a:extLst>
                <a:ext uri="{FF2B5EF4-FFF2-40B4-BE49-F238E27FC236}">
                  <a16:creationId xmlns:a16="http://schemas.microsoft.com/office/drawing/2014/main" id="{D2D895B5-2082-8D15-4D56-251D85BFEF1D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3;p64">
              <a:extLst>
                <a:ext uri="{FF2B5EF4-FFF2-40B4-BE49-F238E27FC236}">
                  <a16:creationId xmlns:a16="http://schemas.microsoft.com/office/drawing/2014/main" id="{16CA5BCA-FF19-827A-0669-21385D41733B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114;p64">
              <a:extLst>
                <a:ext uri="{FF2B5EF4-FFF2-40B4-BE49-F238E27FC236}">
                  <a16:creationId xmlns:a16="http://schemas.microsoft.com/office/drawing/2014/main" id="{58E1C110-949A-C1EC-AA3B-480E0B8D161F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115;p64">
              <a:extLst>
                <a:ext uri="{FF2B5EF4-FFF2-40B4-BE49-F238E27FC236}">
                  <a16:creationId xmlns:a16="http://schemas.microsoft.com/office/drawing/2014/main" id="{5243833F-333C-6628-5086-55FA2BE5EBB4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116;p64">
              <a:extLst>
                <a:ext uri="{FF2B5EF4-FFF2-40B4-BE49-F238E27FC236}">
                  <a16:creationId xmlns:a16="http://schemas.microsoft.com/office/drawing/2014/main" id="{D340411C-73CD-F59C-F0E5-8991775CE2C7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117;p64">
              <a:extLst>
                <a:ext uri="{FF2B5EF4-FFF2-40B4-BE49-F238E27FC236}">
                  <a16:creationId xmlns:a16="http://schemas.microsoft.com/office/drawing/2014/main" id="{DB49ADAC-B34E-81E4-02CC-2A01A42E526E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118;p64">
              <a:extLst>
                <a:ext uri="{FF2B5EF4-FFF2-40B4-BE49-F238E27FC236}">
                  <a16:creationId xmlns:a16="http://schemas.microsoft.com/office/drawing/2014/main" id="{3E067E1B-384F-8407-3391-717A98D14528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119;p64">
              <a:extLst>
                <a:ext uri="{FF2B5EF4-FFF2-40B4-BE49-F238E27FC236}">
                  <a16:creationId xmlns:a16="http://schemas.microsoft.com/office/drawing/2014/main" id="{FD0A36D8-44F7-A2D3-F094-E123BFCDC739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120;p64">
              <a:extLst>
                <a:ext uri="{FF2B5EF4-FFF2-40B4-BE49-F238E27FC236}">
                  <a16:creationId xmlns:a16="http://schemas.microsoft.com/office/drawing/2014/main" id="{08F310E4-8E68-F85F-517A-B9C4D3509EB1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121;p64">
              <a:extLst>
                <a:ext uri="{FF2B5EF4-FFF2-40B4-BE49-F238E27FC236}">
                  <a16:creationId xmlns:a16="http://schemas.microsoft.com/office/drawing/2014/main" id="{31905F04-227F-84A0-7879-6E181CA04328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122;p64">
              <a:extLst>
                <a:ext uri="{FF2B5EF4-FFF2-40B4-BE49-F238E27FC236}">
                  <a16:creationId xmlns:a16="http://schemas.microsoft.com/office/drawing/2014/main" id="{8A16B18C-2152-C084-E447-A5E37C242F4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123;p64">
              <a:extLst>
                <a:ext uri="{FF2B5EF4-FFF2-40B4-BE49-F238E27FC236}">
                  <a16:creationId xmlns:a16="http://schemas.microsoft.com/office/drawing/2014/main" id="{609D2704-AA22-0CBF-AA08-539BE86DCFF2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124;p64">
              <a:extLst>
                <a:ext uri="{FF2B5EF4-FFF2-40B4-BE49-F238E27FC236}">
                  <a16:creationId xmlns:a16="http://schemas.microsoft.com/office/drawing/2014/main" id="{D249836E-414D-EE7E-8725-EB6661F7A692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125;p64">
              <a:extLst>
                <a:ext uri="{FF2B5EF4-FFF2-40B4-BE49-F238E27FC236}">
                  <a16:creationId xmlns:a16="http://schemas.microsoft.com/office/drawing/2014/main" id="{954D8023-F3ED-4AD2-CBB1-A2E7F8004C56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126;p64">
              <a:extLst>
                <a:ext uri="{FF2B5EF4-FFF2-40B4-BE49-F238E27FC236}">
                  <a16:creationId xmlns:a16="http://schemas.microsoft.com/office/drawing/2014/main" id="{8C2B4FD2-7603-66F2-C569-E202A8AA29F7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127;p64">
              <a:extLst>
                <a:ext uri="{FF2B5EF4-FFF2-40B4-BE49-F238E27FC236}">
                  <a16:creationId xmlns:a16="http://schemas.microsoft.com/office/drawing/2014/main" id="{3D2DCCC8-4A09-20C9-79D3-EED4CD0AE0D8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128;p64">
              <a:extLst>
                <a:ext uri="{FF2B5EF4-FFF2-40B4-BE49-F238E27FC236}">
                  <a16:creationId xmlns:a16="http://schemas.microsoft.com/office/drawing/2014/main" id="{A1579399-C48C-6177-0C2C-1AEE14E8CDEE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129;p64">
              <a:extLst>
                <a:ext uri="{FF2B5EF4-FFF2-40B4-BE49-F238E27FC236}">
                  <a16:creationId xmlns:a16="http://schemas.microsoft.com/office/drawing/2014/main" id="{B5019739-2157-65B5-8C49-E779A840C7DA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130;p64">
              <a:extLst>
                <a:ext uri="{FF2B5EF4-FFF2-40B4-BE49-F238E27FC236}">
                  <a16:creationId xmlns:a16="http://schemas.microsoft.com/office/drawing/2014/main" id="{EBE68D9A-DFAA-8B56-7B60-490F559ED1D1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131;p64">
              <a:extLst>
                <a:ext uri="{FF2B5EF4-FFF2-40B4-BE49-F238E27FC236}">
                  <a16:creationId xmlns:a16="http://schemas.microsoft.com/office/drawing/2014/main" id="{A9004E1B-7178-6359-A6D5-448896C43C74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132;p64">
              <a:extLst>
                <a:ext uri="{FF2B5EF4-FFF2-40B4-BE49-F238E27FC236}">
                  <a16:creationId xmlns:a16="http://schemas.microsoft.com/office/drawing/2014/main" id="{3F1D481C-A046-707C-A89C-F6D6D290B86A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133;p64">
              <a:extLst>
                <a:ext uri="{FF2B5EF4-FFF2-40B4-BE49-F238E27FC236}">
                  <a16:creationId xmlns:a16="http://schemas.microsoft.com/office/drawing/2014/main" id="{38A710AD-B7FE-DC47-3531-43C5402FF69E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134;p64">
              <a:extLst>
                <a:ext uri="{FF2B5EF4-FFF2-40B4-BE49-F238E27FC236}">
                  <a16:creationId xmlns:a16="http://schemas.microsoft.com/office/drawing/2014/main" id="{E8E146BE-1DC0-4D96-7D28-D85913E18D76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135;p64">
              <a:extLst>
                <a:ext uri="{FF2B5EF4-FFF2-40B4-BE49-F238E27FC236}">
                  <a16:creationId xmlns:a16="http://schemas.microsoft.com/office/drawing/2014/main" id="{9C6DBC5B-1583-918B-4681-8463F5588C66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136;p64">
              <a:extLst>
                <a:ext uri="{FF2B5EF4-FFF2-40B4-BE49-F238E27FC236}">
                  <a16:creationId xmlns:a16="http://schemas.microsoft.com/office/drawing/2014/main" id="{100F23C8-4559-F360-3F9E-CDF214AE8D63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137;p64">
              <a:extLst>
                <a:ext uri="{FF2B5EF4-FFF2-40B4-BE49-F238E27FC236}">
                  <a16:creationId xmlns:a16="http://schemas.microsoft.com/office/drawing/2014/main" id="{370D6B41-3C16-55C7-CA13-F0935670AC53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138;p64">
              <a:extLst>
                <a:ext uri="{FF2B5EF4-FFF2-40B4-BE49-F238E27FC236}">
                  <a16:creationId xmlns:a16="http://schemas.microsoft.com/office/drawing/2014/main" id="{CCFC7A4B-46A1-9829-2981-9BE19E1E31AA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139;p64">
              <a:extLst>
                <a:ext uri="{FF2B5EF4-FFF2-40B4-BE49-F238E27FC236}">
                  <a16:creationId xmlns:a16="http://schemas.microsoft.com/office/drawing/2014/main" id="{AB535346-6136-6498-649A-276C665E49F0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140;p64">
              <a:extLst>
                <a:ext uri="{FF2B5EF4-FFF2-40B4-BE49-F238E27FC236}">
                  <a16:creationId xmlns:a16="http://schemas.microsoft.com/office/drawing/2014/main" id="{1B5922AD-C947-543A-0864-F1504574A558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141;p64">
              <a:extLst>
                <a:ext uri="{FF2B5EF4-FFF2-40B4-BE49-F238E27FC236}">
                  <a16:creationId xmlns:a16="http://schemas.microsoft.com/office/drawing/2014/main" id="{8FB82497-EC49-107C-459B-CA3DCE5E65BA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142;p64">
              <a:extLst>
                <a:ext uri="{FF2B5EF4-FFF2-40B4-BE49-F238E27FC236}">
                  <a16:creationId xmlns:a16="http://schemas.microsoft.com/office/drawing/2014/main" id="{EBB5469D-F8DE-39B2-D138-DCE9DAA41479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143;p64">
              <a:extLst>
                <a:ext uri="{FF2B5EF4-FFF2-40B4-BE49-F238E27FC236}">
                  <a16:creationId xmlns:a16="http://schemas.microsoft.com/office/drawing/2014/main" id="{F57CD98C-208D-B7B7-EE3F-9109BF833F6E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144;p64">
              <a:extLst>
                <a:ext uri="{FF2B5EF4-FFF2-40B4-BE49-F238E27FC236}">
                  <a16:creationId xmlns:a16="http://schemas.microsoft.com/office/drawing/2014/main" id="{875F2CCB-4357-CE8A-1BCE-994EDB1D8D41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145;p64">
              <a:extLst>
                <a:ext uri="{FF2B5EF4-FFF2-40B4-BE49-F238E27FC236}">
                  <a16:creationId xmlns:a16="http://schemas.microsoft.com/office/drawing/2014/main" id="{93816257-D2D4-616E-7D31-5B0FF64A5EC3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146;p64">
              <a:extLst>
                <a:ext uri="{FF2B5EF4-FFF2-40B4-BE49-F238E27FC236}">
                  <a16:creationId xmlns:a16="http://schemas.microsoft.com/office/drawing/2014/main" id="{1DD99E01-549E-B84D-7AE2-1B8F6DCBD889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147;p64">
              <a:extLst>
                <a:ext uri="{FF2B5EF4-FFF2-40B4-BE49-F238E27FC236}">
                  <a16:creationId xmlns:a16="http://schemas.microsoft.com/office/drawing/2014/main" id="{FE51731E-C6E1-0F26-255F-677687D70CD5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148;p64">
              <a:extLst>
                <a:ext uri="{FF2B5EF4-FFF2-40B4-BE49-F238E27FC236}">
                  <a16:creationId xmlns:a16="http://schemas.microsoft.com/office/drawing/2014/main" id="{16C6BDA1-4B64-5C49-332B-712AD8C60A96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149;p64">
              <a:extLst>
                <a:ext uri="{FF2B5EF4-FFF2-40B4-BE49-F238E27FC236}">
                  <a16:creationId xmlns:a16="http://schemas.microsoft.com/office/drawing/2014/main" id="{50713A33-1BBC-B514-3553-29FA40311C5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150;p64">
              <a:extLst>
                <a:ext uri="{FF2B5EF4-FFF2-40B4-BE49-F238E27FC236}">
                  <a16:creationId xmlns:a16="http://schemas.microsoft.com/office/drawing/2014/main" id="{9DBA7A51-6157-2C42-D974-A2BC8E33697F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151;p64">
              <a:extLst>
                <a:ext uri="{FF2B5EF4-FFF2-40B4-BE49-F238E27FC236}">
                  <a16:creationId xmlns:a16="http://schemas.microsoft.com/office/drawing/2014/main" id="{AEB7DFB3-0F75-D3C0-8D8C-1A7F0F098435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152;p64">
              <a:extLst>
                <a:ext uri="{FF2B5EF4-FFF2-40B4-BE49-F238E27FC236}">
                  <a16:creationId xmlns:a16="http://schemas.microsoft.com/office/drawing/2014/main" id="{ECF855DE-A4E1-E1E4-D509-1DA1E00FF0AA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153;p64">
              <a:extLst>
                <a:ext uri="{FF2B5EF4-FFF2-40B4-BE49-F238E27FC236}">
                  <a16:creationId xmlns:a16="http://schemas.microsoft.com/office/drawing/2014/main" id="{0162C8AD-0733-7FD5-DEE6-B7E1383B630D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154;p64">
              <a:extLst>
                <a:ext uri="{FF2B5EF4-FFF2-40B4-BE49-F238E27FC236}">
                  <a16:creationId xmlns:a16="http://schemas.microsoft.com/office/drawing/2014/main" id="{4CC0D849-8A97-288B-8AE1-83E93EB0D6EF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155;p64">
              <a:extLst>
                <a:ext uri="{FF2B5EF4-FFF2-40B4-BE49-F238E27FC236}">
                  <a16:creationId xmlns:a16="http://schemas.microsoft.com/office/drawing/2014/main" id="{EA4D5F8C-9973-5A26-36F3-11B253ED0BE0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156;p64">
              <a:extLst>
                <a:ext uri="{FF2B5EF4-FFF2-40B4-BE49-F238E27FC236}">
                  <a16:creationId xmlns:a16="http://schemas.microsoft.com/office/drawing/2014/main" id="{CF1FE986-5E4F-2503-86ED-199A51CDD2B8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157;p64">
              <a:extLst>
                <a:ext uri="{FF2B5EF4-FFF2-40B4-BE49-F238E27FC236}">
                  <a16:creationId xmlns:a16="http://schemas.microsoft.com/office/drawing/2014/main" id="{8F1D81A4-8A2D-3B1F-39A8-7E83D1B0BF52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58;p64">
              <a:extLst>
                <a:ext uri="{FF2B5EF4-FFF2-40B4-BE49-F238E27FC236}">
                  <a16:creationId xmlns:a16="http://schemas.microsoft.com/office/drawing/2014/main" id="{C0EF32E1-810F-09D1-CA0C-191A7C54CAC3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59;p64">
              <a:extLst>
                <a:ext uri="{FF2B5EF4-FFF2-40B4-BE49-F238E27FC236}">
                  <a16:creationId xmlns:a16="http://schemas.microsoft.com/office/drawing/2014/main" id="{E7033F52-710A-2D40-B13B-E75A5B63A449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60;p64">
              <a:extLst>
                <a:ext uri="{FF2B5EF4-FFF2-40B4-BE49-F238E27FC236}">
                  <a16:creationId xmlns:a16="http://schemas.microsoft.com/office/drawing/2014/main" id="{C43677E7-CBCD-965C-3F55-0866C9C23852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61;p64">
              <a:extLst>
                <a:ext uri="{FF2B5EF4-FFF2-40B4-BE49-F238E27FC236}">
                  <a16:creationId xmlns:a16="http://schemas.microsoft.com/office/drawing/2014/main" id="{E5403480-B425-6608-C7E3-E5A33A815E24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62;p64">
              <a:extLst>
                <a:ext uri="{FF2B5EF4-FFF2-40B4-BE49-F238E27FC236}">
                  <a16:creationId xmlns:a16="http://schemas.microsoft.com/office/drawing/2014/main" id="{EB5B53F2-EC72-3D9E-BE82-E514D1187EAE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63;p64">
              <a:extLst>
                <a:ext uri="{FF2B5EF4-FFF2-40B4-BE49-F238E27FC236}">
                  <a16:creationId xmlns:a16="http://schemas.microsoft.com/office/drawing/2014/main" id="{04296A28-E181-9701-585B-EA7A6F278EF0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64;p64">
              <a:extLst>
                <a:ext uri="{FF2B5EF4-FFF2-40B4-BE49-F238E27FC236}">
                  <a16:creationId xmlns:a16="http://schemas.microsoft.com/office/drawing/2014/main" id="{83E22A3B-DA17-723E-A1A5-D72142FDFB5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65;p64">
              <a:extLst>
                <a:ext uri="{FF2B5EF4-FFF2-40B4-BE49-F238E27FC236}">
                  <a16:creationId xmlns:a16="http://schemas.microsoft.com/office/drawing/2014/main" id="{3AEC469B-2429-923C-EB9E-3AEF21E9181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66;p64">
              <a:extLst>
                <a:ext uri="{FF2B5EF4-FFF2-40B4-BE49-F238E27FC236}">
                  <a16:creationId xmlns:a16="http://schemas.microsoft.com/office/drawing/2014/main" id="{3F30DEB3-F6A6-D0E4-26E7-8AF895CA3BDE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67;p64">
              <a:extLst>
                <a:ext uri="{FF2B5EF4-FFF2-40B4-BE49-F238E27FC236}">
                  <a16:creationId xmlns:a16="http://schemas.microsoft.com/office/drawing/2014/main" id="{E06AA8BA-F91C-7D7A-39C2-6D7422D0B044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68;p64">
              <a:extLst>
                <a:ext uri="{FF2B5EF4-FFF2-40B4-BE49-F238E27FC236}">
                  <a16:creationId xmlns:a16="http://schemas.microsoft.com/office/drawing/2014/main" id="{6B669D35-E7A7-B840-B7EA-BF83D5D34FA2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69;p64">
              <a:extLst>
                <a:ext uri="{FF2B5EF4-FFF2-40B4-BE49-F238E27FC236}">
                  <a16:creationId xmlns:a16="http://schemas.microsoft.com/office/drawing/2014/main" id="{85516C48-3CC3-0751-FC32-30B1D89728B3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70;p64">
              <a:extLst>
                <a:ext uri="{FF2B5EF4-FFF2-40B4-BE49-F238E27FC236}">
                  <a16:creationId xmlns:a16="http://schemas.microsoft.com/office/drawing/2014/main" id="{E73216FF-20E0-F5A9-E2E8-3511BE2BBE0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71;p64">
              <a:extLst>
                <a:ext uri="{FF2B5EF4-FFF2-40B4-BE49-F238E27FC236}">
                  <a16:creationId xmlns:a16="http://schemas.microsoft.com/office/drawing/2014/main" id="{E60636AA-B646-2A90-8215-B2C1517863FF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72;p64">
              <a:extLst>
                <a:ext uri="{FF2B5EF4-FFF2-40B4-BE49-F238E27FC236}">
                  <a16:creationId xmlns:a16="http://schemas.microsoft.com/office/drawing/2014/main" id="{B7A732C8-143D-D8E0-D220-FD154521567B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73;p64">
              <a:extLst>
                <a:ext uri="{FF2B5EF4-FFF2-40B4-BE49-F238E27FC236}">
                  <a16:creationId xmlns:a16="http://schemas.microsoft.com/office/drawing/2014/main" id="{EEC7AE26-19BB-4212-9DEC-0218A2C18687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74;p64">
              <a:extLst>
                <a:ext uri="{FF2B5EF4-FFF2-40B4-BE49-F238E27FC236}">
                  <a16:creationId xmlns:a16="http://schemas.microsoft.com/office/drawing/2014/main" id="{2A0D3953-C4D4-4B9E-0281-A2C503616C31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75;p64">
              <a:extLst>
                <a:ext uri="{FF2B5EF4-FFF2-40B4-BE49-F238E27FC236}">
                  <a16:creationId xmlns:a16="http://schemas.microsoft.com/office/drawing/2014/main" id="{20FF10E8-056E-ADD6-4E20-7C600395683E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76;p64">
              <a:extLst>
                <a:ext uri="{FF2B5EF4-FFF2-40B4-BE49-F238E27FC236}">
                  <a16:creationId xmlns:a16="http://schemas.microsoft.com/office/drawing/2014/main" id="{75B33BA5-2AB5-6046-27E2-CA19F2194008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77;p64">
              <a:extLst>
                <a:ext uri="{FF2B5EF4-FFF2-40B4-BE49-F238E27FC236}">
                  <a16:creationId xmlns:a16="http://schemas.microsoft.com/office/drawing/2014/main" id="{EA9B2C38-DCB8-9B81-A86E-F93236DA202A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78;p64">
              <a:extLst>
                <a:ext uri="{FF2B5EF4-FFF2-40B4-BE49-F238E27FC236}">
                  <a16:creationId xmlns:a16="http://schemas.microsoft.com/office/drawing/2014/main" id="{E0DD781F-79BE-1F41-AA0B-C721BEE5DB0C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79;p64">
              <a:extLst>
                <a:ext uri="{FF2B5EF4-FFF2-40B4-BE49-F238E27FC236}">
                  <a16:creationId xmlns:a16="http://schemas.microsoft.com/office/drawing/2014/main" id="{0738F0D0-C118-20BE-8149-D2759D51C3E8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80;p64">
              <a:extLst>
                <a:ext uri="{FF2B5EF4-FFF2-40B4-BE49-F238E27FC236}">
                  <a16:creationId xmlns:a16="http://schemas.microsoft.com/office/drawing/2014/main" id="{FAEEF555-26AB-B456-8456-133643A9F7F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81;p64">
              <a:extLst>
                <a:ext uri="{FF2B5EF4-FFF2-40B4-BE49-F238E27FC236}">
                  <a16:creationId xmlns:a16="http://schemas.microsoft.com/office/drawing/2014/main" id="{1B8588B1-16E9-C3F9-CB4A-99A91A1C7C3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82;p64">
              <a:extLst>
                <a:ext uri="{FF2B5EF4-FFF2-40B4-BE49-F238E27FC236}">
                  <a16:creationId xmlns:a16="http://schemas.microsoft.com/office/drawing/2014/main" id="{1E23EAD7-7DBD-F00D-96BA-6F8492E1CC11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83;p64">
              <a:extLst>
                <a:ext uri="{FF2B5EF4-FFF2-40B4-BE49-F238E27FC236}">
                  <a16:creationId xmlns:a16="http://schemas.microsoft.com/office/drawing/2014/main" id="{579486F5-0B10-7AEA-0253-2237927FE95D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84;p64">
              <a:extLst>
                <a:ext uri="{FF2B5EF4-FFF2-40B4-BE49-F238E27FC236}">
                  <a16:creationId xmlns:a16="http://schemas.microsoft.com/office/drawing/2014/main" id="{505064C7-7994-77F3-F605-8EF5E5905A61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85;p64">
              <a:extLst>
                <a:ext uri="{FF2B5EF4-FFF2-40B4-BE49-F238E27FC236}">
                  <a16:creationId xmlns:a16="http://schemas.microsoft.com/office/drawing/2014/main" id="{627BDBE0-8344-F9C5-DDD9-FBE0F0CC5120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86;p64">
              <a:extLst>
                <a:ext uri="{FF2B5EF4-FFF2-40B4-BE49-F238E27FC236}">
                  <a16:creationId xmlns:a16="http://schemas.microsoft.com/office/drawing/2014/main" id="{634B5126-E913-041E-CBF0-AA4F1543A3B6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87;p64">
              <a:extLst>
                <a:ext uri="{FF2B5EF4-FFF2-40B4-BE49-F238E27FC236}">
                  <a16:creationId xmlns:a16="http://schemas.microsoft.com/office/drawing/2014/main" id="{73830F84-B95B-8F80-D650-20BE0F277F93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88;p64">
              <a:extLst>
                <a:ext uri="{FF2B5EF4-FFF2-40B4-BE49-F238E27FC236}">
                  <a16:creationId xmlns:a16="http://schemas.microsoft.com/office/drawing/2014/main" id="{E3C6F6F4-8381-E07B-6874-593D5F3CCBE6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89;p64">
              <a:extLst>
                <a:ext uri="{FF2B5EF4-FFF2-40B4-BE49-F238E27FC236}">
                  <a16:creationId xmlns:a16="http://schemas.microsoft.com/office/drawing/2014/main" id="{09B3A046-967E-5050-86B8-69D5753D6EC5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90;p64">
              <a:extLst>
                <a:ext uri="{FF2B5EF4-FFF2-40B4-BE49-F238E27FC236}">
                  <a16:creationId xmlns:a16="http://schemas.microsoft.com/office/drawing/2014/main" id="{5E314C21-5D4F-E1DF-9458-E05D5F15B9B3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91;p64">
              <a:extLst>
                <a:ext uri="{FF2B5EF4-FFF2-40B4-BE49-F238E27FC236}">
                  <a16:creationId xmlns:a16="http://schemas.microsoft.com/office/drawing/2014/main" id="{6707A0A8-B44B-9595-C751-4AEAD4440A52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92;p64">
              <a:extLst>
                <a:ext uri="{FF2B5EF4-FFF2-40B4-BE49-F238E27FC236}">
                  <a16:creationId xmlns:a16="http://schemas.microsoft.com/office/drawing/2014/main" id="{B4042126-220B-A259-84E2-72C548D7A0D3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93;p64">
              <a:extLst>
                <a:ext uri="{FF2B5EF4-FFF2-40B4-BE49-F238E27FC236}">
                  <a16:creationId xmlns:a16="http://schemas.microsoft.com/office/drawing/2014/main" id="{8D402020-C093-D244-AC5D-ABDA7AADFB90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94;p64">
              <a:extLst>
                <a:ext uri="{FF2B5EF4-FFF2-40B4-BE49-F238E27FC236}">
                  <a16:creationId xmlns:a16="http://schemas.microsoft.com/office/drawing/2014/main" id="{488F9975-E093-96AA-0D41-EDC35DB22ABB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95;p64">
              <a:extLst>
                <a:ext uri="{FF2B5EF4-FFF2-40B4-BE49-F238E27FC236}">
                  <a16:creationId xmlns:a16="http://schemas.microsoft.com/office/drawing/2014/main" id="{DB5E2214-42C3-1B60-A806-E50F39EEC1FF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96;p64">
              <a:extLst>
                <a:ext uri="{FF2B5EF4-FFF2-40B4-BE49-F238E27FC236}">
                  <a16:creationId xmlns:a16="http://schemas.microsoft.com/office/drawing/2014/main" id="{BB19D644-0D55-FFF1-D914-31F5AC856E03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97;p64">
              <a:extLst>
                <a:ext uri="{FF2B5EF4-FFF2-40B4-BE49-F238E27FC236}">
                  <a16:creationId xmlns:a16="http://schemas.microsoft.com/office/drawing/2014/main" id="{35E53E06-A600-6578-8C00-29F46A28D209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98;p64">
              <a:extLst>
                <a:ext uri="{FF2B5EF4-FFF2-40B4-BE49-F238E27FC236}">
                  <a16:creationId xmlns:a16="http://schemas.microsoft.com/office/drawing/2014/main" id="{789D5775-5F69-BBA4-9BB5-D1825651E180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99;p64">
              <a:extLst>
                <a:ext uri="{FF2B5EF4-FFF2-40B4-BE49-F238E27FC236}">
                  <a16:creationId xmlns:a16="http://schemas.microsoft.com/office/drawing/2014/main" id="{F139C97D-FB93-1895-48B7-2BE6FD64E722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200;p64">
              <a:extLst>
                <a:ext uri="{FF2B5EF4-FFF2-40B4-BE49-F238E27FC236}">
                  <a16:creationId xmlns:a16="http://schemas.microsoft.com/office/drawing/2014/main" id="{1FF0DCEE-E49B-F069-60E5-6EE16A04B7D3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201;p64">
              <a:extLst>
                <a:ext uri="{FF2B5EF4-FFF2-40B4-BE49-F238E27FC236}">
                  <a16:creationId xmlns:a16="http://schemas.microsoft.com/office/drawing/2014/main" id="{EAEB1722-000F-377A-9FC8-40E81E61082E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202;p64">
              <a:extLst>
                <a:ext uri="{FF2B5EF4-FFF2-40B4-BE49-F238E27FC236}">
                  <a16:creationId xmlns:a16="http://schemas.microsoft.com/office/drawing/2014/main" id="{1DFAF476-41FB-AD7B-66EC-AFB9504BA118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203;p64">
              <a:extLst>
                <a:ext uri="{FF2B5EF4-FFF2-40B4-BE49-F238E27FC236}">
                  <a16:creationId xmlns:a16="http://schemas.microsoft.com/office/drawing/2014/main" id="{7CD0D399-677E-7421-1FCC-59062D003505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204;p64">
              <a:extLst>
                <a:ext uri="{FF2B5EF4-FFF2-40B4-BE49-F238E27FC236}">
                  <a16:creationId xmlns:a16="http://schemas.microsoft.com/office/drawing/2014/main" id="{B6EC92A8-51AF-DFC1-1826-2F7FBE1DA22D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205;p64">
              <a:extLst>
                <a:ext uri="{FF2B5EF4-FFF2-40B4-BE49-F238E27FC236}">
                  <a16:creationId xmlns:a16="http://schemas.microsoft.com/office/drawing/2014/main" id="{4B0E4E95-FAED-8F52-52E0-CECECF89981C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206;p64">
              <a:extLst>
                <a:ext uri="{FF2B5EF4-FFF2-40B4-BE49-F238E27FC236}">
                  <a16:creationId xmlns:a16="http://schemas.microsoft.com/office/drawing/2014/main" id="{C9B89844-9F01-29DC-7014-BC98824DABF6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207;p64">
              <a:extLst>
                <a:ext uri="{FF2B5EF4-FFF2-40B4-BE49-F238E27FC236}">
                  <a16:creationId xmlns:a16="http://schemas.microsoft.com/office/drawing/2014/main" id="{047BD7F2-14E5-A8A7-025E-C324FA1DFFC7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208;p64">
              <a:extLst>
                <a:ext uri="{FF2B5EF4-FFF2-40B4-BE49-F238E27FC236}">
                  <a16:creationId xmlns:a16="http://schemas.microsoft.com/office/drawing/2014/main" id="{A4E2C501-247A-9195-D399-E4AD5BDFF874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209;p64">
              <a:extLst>
                <a:ext uri="{FF2B5EF4-FFF2-40B4-BE49-F238E27FC236}">
                  <a16:creationId xmlns:a16="http://schemas.microsoft.com/office/drawing/2014/main" id="{0E048C29-9E4C-2059-7B17-00B78857BB6D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210;p64">
              <a:extLst>
                <a:ext uri="{FF2B5EF4-FFF2-40B4-BE49-F238E27FC236}">
                  <a16:creationId xmlns:a16="http://schemas.microsoft.com/office/drawing/2014/main" id="{26D4D598-67CF-5CBA-54A7-5E5800EC9E7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211;p64">
              <a:extLst>
                <a:ext uri="{FF2B5EF4-FFF2-40B4-BE49-F238E27FC236}">
                  <a16:creationId xmlns:a16="http://schemas.microsoft.com/office/drawing/2014/main" id="{1D498A2E-FDF8-81E8-944A-DCC8BE5DED44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212;p64">
              <a:extLst>
                <a:ext uri="{FF2B5EF4-FFF2-40B4-BE49-F238E27FC236}">
                  <a16:creationId xmlns:a16="http://schemas.microsoft.com/office/drawing/2014/main" id="{E9ABBF5B-86FA-5B90-544E-7CC499B079CF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213;p64">
              <a:extLst>
                <a:ext uri="{FF2B5EF4-FFF2-40B4-BE49-F238E27FC236}">
                  <a16:creationId xmlns:a16="http://schemas.microsoft.com/office/drawing/2014/main" id="{BC021D23-4CD0-D1DB-B00A-B4E2AF954DCB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214;p64">
              <a:extLst>
                <a:ext uri="{FF2B5EF4-FFF2-40B4-BE49-F238E27FC236}">
                  <a16:creationId xmlns:a16="http://schemas.microsoft.com/office/drawing/2014/main" id="{719A15BC-27B8-E314-FB6F-303E417C082F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215;p64">
              <a:extLst>
                <a:ext uri="{FF2B5EF4-FFF2-40B4-BE49-F238E27FC236}">
                  <a16:creationId xmlns:a16="http://schemas.microsoft.com/office/drawing/2014/main" id="{964C8122-02DD-BB73-DE68-2D41134EDAF3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216;p64">
              <a:extLst>
                <a:ext uri="{FF2B5EF4-FFF2-40B4-BE49-F238E27FC236}">
                  <a16:creationId xmlns:a16="http://schemas.microsoft.com/office/drawing/2014/main" id="{A0FFF025-D552-DDC8-E0E1-F659A74FA952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217;p64">
              <a:extLst>
                <a:ext uri="{FF2B5EF4-FFF2-40B4-BE49-F238E27FC236}">
                  <a16:creationId xmlns:a16="http://schemas.microsoft.com/office/drawing/2014/main" id="{11F0D1E1-C9CB-EBF9-6701-73880A762D8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218;p64">
              <a:extLst>
                <a:ext uri="{FF2B5EF4-FFF2-40B4-BE49-F238E27FC236}">
                  <a16:creationId xmlns:a16="http://schemas.microsoft.com/office/drawing/2014/main" id="{3BD6AFC5-2815-66D4-8970-807E5671646E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219;p64">
              <a:extLst>
                <a:ext uri="{FF2B5EF4-FFF2-40B4-BE49-F238E27FC236}">
                  <a16:creationId xmlns:a16="http://schemas.microsoft.com/office/drawing/2014/main" id="{1A77EC04-2C1A-FD6D-1A4D-55F7768ED588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220;p64">
              <a:extLst>
                <a:ext uri="{FF2B5EF4-FFF2-40B4-BE49-F238E27FC236}">
                  <a16:creationId xmlns:a16="http://schemas.microsoft.com/office/drawing/2014/main" id="{21050CA9-D1EA-B433-39BA-8B753AE09CE0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221;p64">
              <a:extLst>
                <a:ext uri="{FF2B5EF4-FFF2-40B4-BE49-F238E27FC236}">
                  <a16:creationId xmlns:a16="http://schemas.microsoft.com/office/drawing/2014/main" id="{4F76FD7E-1469-DD01-B517-4E6125427EDC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222;p64">
              <a:extLst>
                <a:ext uri="{FF2B5EF4-FFF2-40B4-BE49-F238E27FC236}">
                  <a16:creationId xmlns:a16="http://schemas.microsoft.com/office/drawing/2014/main" id="{78926AAC-00F1-E6BE-FB7C-9B0CBFF905D0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223;p64">
              <a:extLst>
                <a:ext uri="{FF2B5EF4-FFF2-40B4-BE49-F238E27FC236}">
                  <a16:creationId xmlns:a16="http://schemas.microsoft.com/office/drawing/2014/main" id="{88566A30-92DA-84D4-AF50-6F62F88748A1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224;p64">
              <a:extLst>
                <a:ext uri="{FF2B5EF4-FFF2-40B4-BE49-F238E27FC236}">
                  <a16:creationId xmlns:a16="http://schemas.microsoft.com/office/drawing/2014/main" id="{45DC1F34-76F1-FE5B-58F7-D51BD3030557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225;p64">
              <a:extLst>
                <a:ext uri="{FF2B5EF4-FFF2-40B4-BE49-F238E27FC236}">
                  <a16:creationId xmlns:a16="http://schemas.microsoft.com/office/drawing/2014/main" id="{9A3DF8AF-F27E-0603-BBC2-5514C77D29FD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226;p64">
              <a:extLst>
                <a:ext uri="{FF2B5EF4-FFF2-40B4-BE49-F238E27FC236}">
                  <a16:creationId xmlns:a16="http://schemas.microsoft.com/office/drawing/2014/main" id="{A61184FF-F4BF-97DA-151F-CC55837A233F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227;p64">
              <a:extLst>
                <a:ext uri="{FF2B5EF4-FFF2-40B4-BE49-F238E27FC236}">
                  <a16:creationId xmlns:a16="http://schemas.microsoft.com/office/drawing/2014/main" id="{E45FCA6A-BAC9-0E72-B83F-93AE57F1F3A4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228;p64">
              <a:extLst>
                <a:ext uri="{FF2B5EF4-FFF2-40B4-BE49-F238E27FC236}">
                  <a16:creationId xmlns:a16="http://schemas.microsoft.com/office/drawing/2014/main" id="{06A20879-DC8B-AA78-E26C-46E4778D7F5F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229;p64">
              <a:extLst>
                <a:ext uri="{FF2B5EF4-FFF2-40B4-BE49-F238E27FC236}">
                  <a16:creationId xmlns:a16="http://schemas.microsoft.com/office/drawing/2014/main" id="{F1379D52-FDD8-350B-F847-4EAE4F7B5AD1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230;p64">
              <a:extLst>
                <a:ext uri="{FF2B5EF4-FFF2-40B4-BE49-F238E27FC236}">
                  <a16:creationId xmlns:a16="http://schemas.microsoft.com/office/drawing/2014/main" id="{29C02F2F-5E71-F573-5B8C-FF7B183E84A1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231;p64">
              <a:extLst>
                <a:ext uri="{FF2B5EF4-FFF2-40B4-BE49-F238E27FC236}">
                  <a16:creationId xmlns:a16="http://schemas.microsoft.com/office/drawing/2014/main" id="{5C21A2A7-E5F4-0002-1CB0-49499BE293F9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232;p64">
              <a:extLst>
                <a:ext uri="{FF2B5EF4-FFF2-40B4-BE49-F238E27FC236}">
                  <a16:creationId xmlns:a16="http://schemas.microsoft.com/office/drawing/2014/main" id="{B3F2739D-96D3-1263-33B0-7F4BF0D74788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233;p64">
              <a:extLst>
                <a:ext uri="{FF2B5EF4-FFF2-40B4-BE49-F238E27FC236}">
                  <a16:creationId xmlns:a16="http://schemas.microsoft.com/office/drawing/2014/main" id="{4F094AE7-6687-3258-09C1-0B2D09205509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234;p64">
              <a:extLst>
                <a:ext uri="{FF2B5EF4-FFF2-40B4-BE49-F238E27FC236}">
                  <a16:creationId xmlns:a16="http://schemas.microsoft.com/office/drawing/2014/main" id="{7BDFA6E0-CDAB-53B6-6BA2-EAEBD64796A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235;p64">
              <a:extLst>
                <a:ext uri="{FF2B5EF4-FFF2-40B4-BE49-F238E27FC236}">
                  <a16:creationId xmlns:a16="http://schemas.microsoft.com/office/drawing/2014/main" id="{B8F01E73-EE1D-2323-9A80-81B8E424BA37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236;p64">
              <a:extLst>
                <a:ext uri="{FF2B5EF4-FFF2-40B4-BE49-F238E27FC236}">
                  <a16:creationId xmlns:a16="http://schemas.microsoft.com/office/drawing/2014/main" id="{0E2FA1E4-BEE6-9A4B-E6A8-468DB59D5F6B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37;p64">
              <a:extLst>
                <a:ext uri="{FF2B5EF4-FFF2-40B4-BE49-F238E27FC236}">
                  <a16:creationId xmlns:a16="http://schemas.microsoft.com/office/drawing/2014/main" id="{9DB225D7-FE15-A5E0-BEE1-3F43211EBAFF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38;p64">
              <a:extLst>
                <a:ext uri="{FF2B5EF4-FFF2-40B4-BE49-F238E27FC236}">
                  <a16:creationId xmlns:a16="http://schemas.microsoft.com/office/drawing/2014/main" id="{A867571F-3207-A20C-800A-3CAC48617821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39;p64">
              <a:extLst>
                <a:ext uri="{FF2B5EF4-FFF2-40B4-BE49-F238E27FC236}">
                  <a16:creationId xmlns:a16="http://schemas.microsoft.com/office/drawing/2014/main" id="{C8DDC6DC-A8C6-7488-61E5-CA41169E30B4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40;p64">
              <a:extLst>
                <a:ext uri="{FF2B5EF4-FFF2-40B4-BE49-F238E27FC236}">
                  <a16:creationId xmlns:a16="http://schemas.microsoft.com/office/drawing/2014/main" id="{51C73A9B-7E9B-4588-DC7E-5B10F01BF36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olo 3">
            <a:extLst>
              <a:ext uri="{FF2B5EF4-FFF2-40B4-BE49-F238E27FC236}">
                <a16:creationId xmlns:a16="http://schemas.microsoft.com/office/drawing/2014/main" id="{AE44C40C-1442-7727-B8A6-DA9E7FDB0140}"/>
              </a:ext>
            </a:extLst>
          </p:cNvPr>
          <p:cNvSpPr txBox="1">
            <a:spLocks/>
          </p:cNvSpPr>
          <p:nvPr/>
        </p:nvSpPr>
        <p:spPr>
          <a:xfrm>
            <a:off x="-8891184" y="1625696"/>
            <a:ext cx="9144000" cy="153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8000" dirty="0"/>
              <a:t>Grazie per </a:t>
            </a:r>
            <a:br>
              <a:rPr lang="it-IT" sz="8000" dirty="0"/>
            </a:br>
            <a:endParaRPr lang="it-IT" sz="4800" dirty="0">
              <a:solidFill>
                <a:srgbClr val="77C6FC"/>
              </a:solidFill>
            </a:endParaRPr>
          </a:p>
        </p:txBody>
      </p:sp>
      <p:sp>
        <p:nvSpPr>
          <p:cNvPr id="5" name="Google Shape;2980;p52">
            <a:extLst>
              <a:ext uri="{FF2B5EF4-FFF2-40B4-BE49-F238E27FC236}">
                <a16:creationId xmlns:a16="http://schemas.microsoft.com/office/drawing/2014/main" id="{081E9F9D-9935-90BD-8C62-A4F063FC4707}"/>
              </a:ext>
            </a:extLst>
          </p:cNvPr>
          <p:cNvSpPr txBox="1">
            <a:spLocks/>
          </p:cNvSpPr>
          <p:nvPr/>
        </p:nvSpPr>
        <p:spPr>
          <a:xfrm>
            <a:off x="2534067" y="-2393534"/>
            <a:ext cx="4123373" cy="11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it-IT" sz="6000"/>
              <a:t>Stakeholders</a:t>
            </a:r>
            <a:endParaRPr lang="it-IT" sz="72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4C14B69-B887-7C00-5D2F-75C27FBF3508}"/>
              </a:ext>
            </a:extLst>
          </p:cNvPr>
          <p:cNvSpPr txBox="1"/>
          <p:nvPr/>
        </p:nvSpPr>
        <p:spPr>
          <a:xfrm>
            <a:off x="11169311" y="2398735"/>
            <a:ext cx="5650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77C6FC"/>
                </a:solidFill>
                <a:latin typeface="Fjalla One"/>
                <a:sym typeface="Fjalla One"/>
              </a:rPr>
              <a:t>l’attenzione!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8759DC2-C186-66F4-A103-ADF842BAC7FC}"/>
              </a:ext>
            </a:extLst>
          </p:cNvPr>
          <p:cNvSpPr txBox="1"/>
          <p:nvPr/>
        </p:nvSpPr>
        <p:spPr>
          <a:xfrm>
            <a:off x="-5806747" y="1449615"/>
            <a:ext cx="43485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Potrebbero fare parte del sistema anche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 istituti di ricerca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che si occuperebbero di utilizzare i dati per scoprire nuove cure, per prevedere nuovi trend e nuove malattie;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aziende assicurative 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per recuperare i dati in casi di sinistri  oppure </a:t>
            </a:r>
            <a:r>
              <a:rPr lang="it-IT" sz="2000" b="1" dirty="0">
                <a:solidFill>
                  <a:srgbClr val="77C6FC"/>
                </a:solidFill>
                <a:latin typeface="Barlow Semi Condensed"/>
              </a:rPr>
              <a:t>autorità governative</a:t>
            </a:r>
            <a:r>
              <a:rPr lang="it-IT" sz="2000" dirty="0">
                <a:solidFill>
                  <a:schemeClr val="dk2"/>
                </a:solidFill>
                <a:latin typeface="Barlow Semi Condensed"/>
              </a:rPr>
              <a:t>.</a:t>
            </a:r>
          </a:p>
        </p:txBody>
      </p:sp>
      <p:pic>
        <p:nvPicPr>
          <p:cNvPr id="36" name="Immagine 35" descr="Immagine che contiene scuro, illuminato, luce, notte&#10;&#10;Descrizione generata automaticamente">
            <a:extLst>
              <a:ext uri="{FF2B5EF4-FFF2-40B4-BE49-F238E27FC236}">
                <a16:creationId xmlns:a16="http://schemas.microsoft.com/office/drawing/2014/main" id="{B741FD51-1F47-CF38-B927-6AEE1C3B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21109">
            <a:off x="12295898" y="-1199151"/>
            <a:ext cx="7490995" cy="74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979</Words>
  <Application>Microsoft Office PowerPoint</Application>
  <PresentationFormat>Presentazione su schermo (16:9)</PresentationFormat>
  <Paragraphs>159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Fjalla One</vt:lpstr>
      <vt:lpstr>Barlow Semi Condensed</vt:lpstr>
      <vt:lpstr>Barlow Semi Condensed Medium</vt:lpstr>
      <vt:lpstr>Roboto Condensed Light</vt:lpstr>
      <vt:lpstr>Arial</vt:lpstr>
      <vt:lpstr>Technology Consulting by Slidesgo</vt:lpstr>
      <vt:lpstr> un  approccio blockchain per il trattamento  dei  dati  clinici</vt:lpstr>
      <vt:lpstr>Problema del settore sanitario</vt:lpstr>
      <vt:lpstr>Problema del settore sanitario</vt:lpstr>
      <vt:lpstr>Soluzione</vt:lpstr>
      <vt:lpstr>Fabric</vt:lpstr>
      <vt:lpstr>Paziente</vt:lpstr>
      <vt:lpstr>Medico</vt:lpstr>
      <vt:lpstr>Stakeholders</vt:lpstr>
      <vt:lpstr>Storage off-chain</vt:lpstr>
      <vt:lpstr>Storage off-chain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cp:lastModifiedBy>Stefano Pisciottano</cp:lastModifiedBy>
  <cp:revision>33</cp:revision>
  <dcterms:modified xsi:type="dcterms:W3CDTF">2023-02-22T16:30:08Z</dcterms:modified>
</cp:coreProperties>
</file>